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1" r:id="rId2"/>
    <p:sldMasterId id="2147483686" r:id="rId3"/>
  </p:sldMasterIdLst>
  <p:notesMasterIdLst>
    <p:notesMasterId r:id="rId18"/>
  </p:notesMasterIdLst>
  <p:handoutMasterIdLst>
    <p:handoutMasterId r:id="rId19"/>
  </p:handoutMasterIdLst>
  <p:sldIdLst>
    <p:sldId id="1568" r:id="rId4"/>
    <p:sldId id="1751" r:id="rId5"/>
    <p:sldId id="1762" r:id="rId6"/>
    <p:sldId id="1745" r:id="rId7"/>
    <p:sldId id="1752" r:id="rId8"/>
    <p:sldId id="1746" r:id="rId9"/>
    <p:sldId id="1747" r:id="rId10"/>
    <p:sldId id="1748" r:id="rId11"/>
    <p:sldId id="1749" r:id="rId12"/>
    <p:sldId id="1750" r:id="rId13"/>
    <p:sldId id="1754" r:id="rId14"/>
    <p:sldId id="1764" r:id="rId15"/>
    <p:sldId id="1763" r:id="rId16"/>
    <p:sldId id="1583" r:id="rId17"/>
  </p:sldIdLst>
  <p:sldSz cx="10080625" cy="7200900"/>
  <p:notesSz cx="6797675" cy="9874250"/>
  <p:defaultTextStyle>
    <a:defPPr>
      <a:defRPr lang="en-US"/>
    </a:defPPr>
    <a:lvl1pPr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1pPr>
    <a:lvl2pPr marL="457175"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2pPr>
    <a:lvl3pPr marL="914352"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3pPr>
    <a:lvl4pPr marL="1371527"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4pPr>
    <a:lvl5pPr marL="1828702"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5pPr>
    <a:lvl6pPr marL="2285878" algn="l" defTabSz="457175" rtl="0" eaLnBrk="1" latinLnBrk="0" hangingPunct="1">
      <a:defRPr sz="1400" kern="1200">
        <a:solidFill>
          <a:schemeClr val="tx1"/>
        </a:solidFill>
        <a:latin typeface="Verdana" charset="0"/>
        <a:ea typeface="ＭＳ Ｐゴシック" charset="-128"/>
        <a:cs typeface="ＭＳ Ｐゴシック" charset="-128"/>
      </a:defRPr>
    </a:lvl6pPr>
    <a:lvl7pPr marL="2743054" algn="l" defTabSz="457175" rtl="0" eaLnBrk="1" latinLnBrk="0" hangingPunct="1">
      <a:defRPr sz="1400" kern="1200">
        <a:solidFill>
          <a:schemeClr val="tx1"/>
        </a:solidFill>
        <a:latin typeface="Verdana" charset="0"/>
        <a:ea typeface="ＭＳ Ｐゴシック" charset="-128"/>
        <a:cs typeface="ＭＳ Ｐゴシック" charset="-128"/>
      </a:defRPr>
    </a:lvl7pPr>
    <a:lvl8pPr marL="3200229" algn="l" defTabSz="457175" rtl="0" eaLnBrk="1" latinLnBrk="0" hangingPunct="1">
      <a:defRPr sz="1400" kern="1200">
        <a:solidFill>
          <a:schemeClr val="tx1"/>
        </a:solidFill>
        <a:latin typeface="Verdana" charset="0"/>
        <a:ea typeface="ＭＳ Ｐゴシック" charset="-128"/>
        <a:cs typeface="ＭＳ Ｐゴシック" charset="-128"/>
      </a:defRPr>
    </a:lvl8pPr>
    <a:lvl9pPr marL="3657405" algn="l" defTabSz="457175" rtl="0" eaLnBrk="1" latinLnBrk="0" hangingPunct="1">
      <a:defRPr sz="1400" kern="1200">
        <a:solidFill>
          <a:schemeClr val="tx1"/>
        </a:solidFill>
        <a:latin typeface="Verdana" charset="0"/>
        <a:ea typeface="ＭＳ Ｐゴシック" charset="-128"/>
        <a:cs typeface="ＭＳ Ｐゴシック" charset="-128"/>
      </a:defRPr>
    </a:lvl9pPr>
  </p:defaultTextStyle>
  <p:extLst>
    <p:ext uri="{521415D9-36F7-43E2-AB2F-B90AF26B5E84}">
      <p14:sectionLst xmlns="" xmlns:p14="http://schemas.microsoft.com/office/powerpoint/2010/main">
        <p14:section name="默认节" id="{329E972D-3155-4A7E-82DC-7E637304F7FC}">
          <p14:sldIdLst>
            <p14:sldId id="1568"/>
            <p14:sldId id="1742"/>
            <p14:sldId id="1743"/>
            <p14:sldId id="1751"/>
            <p14:sldId id="1762"/>
            <p14:sldId id="1755"/>
            <p14:sldId id="1745"/>
            <p14:sldId id="1752"/>
            <p14:sldId id="1746"/>
            <p14:sldId id="1747"/>
            <p14:sldId id="1748"/>
            <p14:sldId id="1749"/>
            <p14:sldId id="1750"/>
            <p14:sldId id="1754"/>
          </p14:sldIdLst>
        </p14:section>
        <p14:section name="无标题节" id="{6C31A96A-445B-410C-B811-A104AD833039}">
          <p14:sldIdLst>
            <p14:sldId id="1744"/>
            <p14:sldId id="1756"/>
            <p14:sldId id="1757"/>
            <p14:sldId id="1731"/>
            <p14:sldId id="1711"/>
            <p14:sldId id="1733"/>
            <p14:sldId id="1713"/>
            <p14:sldId id="1714"/>
            <p14:sldId id="1741"/>
            <p14:sldId id="1753"/>
            <p14:sldId id="1723"/>
            <p14:sldId id="1726"/>
            <p14:sldId id="1738"/>
            <p14:sldId id="158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o" initials="g" lastIdx="8" clrIdx="0"/>
  <p:cmAuthor id="1" name="xiao" initials="x" lastIdx="8" clrIdx="1"/>
  <p:cmAuthor id="2" name="曲斌绪" initials="k" lastIdx="0" clrIdx="2"/>
  <p:cmAuthor id="3" name="微软用户" initials="微软用户"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EAAE0"/>
    <a:srgbClr val="00305B"/>
    <a:srgbClr val="CCBEF2"/>
    <a:srgbClr val="A30505"/>
    <a:srgbClr val="F05158"/>
    <a:srgbClr val="437AB8"/>
    <a:srgbClr val="C32330"/>
    <a:srgbClr val="7FD13B"/>
    <a:srgbClr val="1118AB"/>
    <a:srgbClr val="1B43A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2" autoAdjust="0"/>
    <p:restoredTop sz="97214" autoAdjust="0"/>
  </p:normalViewPr>
  <p:slideViewPr>
    <p:cSldViewPr>
      <p:cViewPr varScale="1">
        <p:scale>
          <a:sx n="66" d="100"/>
          <a:sy n="66" d="100"/>
        </p:scale>
        <p:origin x="-1062" y="-96"/>
      </p:cViewPr>
      <p:guideLst>
        <p:guide orient="horz" pos="713"/>
        <p:guide pos="32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724" y="-78"/>
      </p:cViewPr>
      <p:guideLst>
        <p:guide orient="horz" pos="3111"/>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134" tIns="45567" rIns="91134" bIns="45567"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3713"/>
          </a:xfrm>
          <a:prstGeom prst="rect">
            <a:avLst/>
          </a:prstGeom>
        </p:spPr>
        <p:txBody>
          <a:bodyPr vert="horz" lIns="91134" tIns="45567" rIns="91134" bIns="45567" rtlCol="0"/>
          <a:lstStyle>
            <a:lvl1pPr algn="r">
              <a:defRPr sz="1200"/>
            </a:lvl1pPr>
          </a:lstStyle>
          <a:p>
            <a:fld id="{D01338E7-FDBB-2F41-A7AC-94FF47A814B6}" type="datetimeFigureOut">
              <a:rPr lang="en-US" smtClean="0"/>
              <a:pPr/>
              <a:t>12/24/2014</a:t>
            </a:fld>
            <a:endParaRPr lang="en-US"/>
          </a:p>
        </p:txBody>
      </p:sp>
      <p:sp>
        <p:nvSpPr>
          <p:cNvPr id="4" name="Footer Placeholder 3"/>
          <p:cNvSpPr>
            <a:spLocks noGrp="1"/>
          </p:cNvSpPr>
          <p:nvPr>
            <p:ph type="ftr" sz="quarter" idx="2"/>
          </p:nvPr>
        </p:nvSpPr>
        <p:spPr>
          <a:xfrm>
            <a:off x="1" y="9378824"/>
            <a:ext cx="2945659" cy="493713"/>
          </a:xfrm>
          <a:prstGeom prst="rect">
            <a:avLst/>
          </a:prstGeom>
        </p:spPr>
        <p:txBody>
          <a:bodyPr vert="horz" lIns="91134" tIns="45567" rIns="91134" bIns="45567"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8824"/>
            <a:ext cx="2945659" cy="493713"/>
          </a:xfrm>
          <a:prstGeom prst="rect">
            <a:avLst/>
          </a:prstGeom>
        </p:spPr>
        <p:txBody>
          <a:bodyPr vert="horz" lIns="91134" tIns="45567" rIns="91134" bIns="45567" rtlCol="0" anchor="b"/>
          <a:lstStyle>
            <a:lvl1pPr algn="r">
              <a:defRPr sz="1200"/>
            </a:lvl1pPr>
          </a:lstStyle>
          <a:p>
            <a:fld id="{0587A05D-B7EE-5948-B4CD-75B36CCE7829}" type="slidenum">
              <a:rPr lang="en-US" smtClean="0"/>
              <a:pPr/>
              <a:t>‹#›</a:t>
            </a:fld>
            <a:endParaRPr lang="en-US"/>
          </a:p>
        </p:txBody>
      </p:sp>
    </p:spTree>
    <p:extLst>
      <p:ext uri="{BB962C8B-B14F-4D97-AF65-F5344CB8AC3E}">
        <p14:creationId xmlns="" xmlns:p14="http://schemas.microsoft.com/office/powerpoint/2010/main" val="10680491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5659" cy="493713"/>
          </a:xfrm>
          <a:prstGeom prst="rect">
            <a:avLst/>
          </a:prstGeom>
          <a:noFill/>
          <a:ln w="9525">
            <a:noFill/>
            <a:miter lim="800000"/>
            <a:headEnd/>
            <a:tailEnd/>
          </a:ln>
        </p:spPr>
        <p:txBody>
          <a:bodyPr vert="horz" wrap="square" lIns="91134" tIns="45567" rIns="91134" bIns="45567" numCol="1" anchor="t" anchorCtr="0" compatLnSpc="1">
            <a:prstTxWarp prst="textNoShape">
              <a:avLst/>
            </a:prstTxWarp>
          </a:bodyPr>
          <a:lstStyle>
            <a:lvl1pPr>
              <a:defRPr sz="1200">
                <a:latin typeface="Arial" charset="0"/>
              </a:defRPr>
            </a:lvl1pPr>
          </a:lstStyle>
          <a:p>
            <a:endParaRPr lang="zh-CN" altLang="en-US"/>
          </a:p>
        </p:txBody>
      </p:sp>
      <p:sp>
        <p:nvSpPr>
          <p:cNvPr id="12291" name="Rectangle 3"/>
          <p:cNvSpPr>
            <a:spLocks noGrp="1" noChangeArrowheads="1"/>
          </p:cNvSpPr>
          <p:nvPr>
            <p:ph type="dt" idx="1"/>
          </p:nvPr>
        </p:nvSpPr>
        <p:spPr bwMode="auto">
          <a:xfrm>
            <a:off x="3852017" y="0"/>
            <a:ext cx="2945659" cy="493713"/>
          </a:xfrm>
          <a:prstGeom prst="rect">
            <a:avLst/>
          </a:prstGeom>
          <a:noFill/>
          <a:ln w="9525">
            <a:noFill/>
            <a:miter lim="800000"/>
            <a:headEnd/>
            <a:tailEnd/>
          </a:ln>
        </p:spPr>
        <p:txBody>
          <a:bodyPr vert="horz" wrap="square" lIns="91134" tIns="45567" rIns="91134" bIns="45567" numCol="1" anchor="t" anchorCtr="0" compatLnSpc="1">
            <a:prstTxWarp prst="textNoShape">
              <a:avLst/>
            </a:prstTxWarp>
          </a:bodyPr>
          <a:lstStyle>
            <a:lvl1pPr algn="r">
              <a:defRPr sz="1200">
                <a:latin typeface="Arial" charset="0"/>
              </a:defRPr>
            </a:lvl1pPr>
          </a:lstStyle>
          <a:p>
            <a:endParaRPr lang="en-US" altLang="zh-CN"/>
          </a:p>
        </p:txBody>
      </p:sp>
      <p:sp>
        <p:nvSpPr>
          <p:cNvPr id="39940" name="Rectangle 4"/>
          <p:cNvSpPr>
            <a:spLocks noGrp="1" noRot="1" noChangeAspect="1" noChangeArrowheads="1" noTextEdit="1"/>
          </p:cNvSpPr>
          <p:nvPr>
            <p:ph type="sldImg" idx="2"/>
          </p:nvPr>
        </p:nvSpPr>
        <p:spPr bwMode="auto">
          <a:xfrm>
            <a:off x="806450" y="739775"/>
            <a:ext cx="5184775" cy="3703638"/>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357" y="4690270"/>
            <a:ext cx="4984962" cy="4443412"/>
          </a:xfrm>
          <a:prstGeom prst="rect">
            <a:avLst/>
          </a:prstGeom>
          <a:noFill/>
          <a:ln w="9525">
            <a:noFill/>
            <a:miter lim="800000"/>
            <a:headEnd/>
            <a:tailEnd/>
          </a:ln>
        </p:spPr>
        <p:txBody>
          <a:bodyPr vert="horz" wrap="square" lIns="91134" tIns="45567" rIns="91134" bIns="45567"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2294" name="Rectangle 6"/>
          <p:cNvSpPr>
            <a:spLocks noGrp="1" noChangeArrowheads="1"/>
          </p:cNvSpPr>
          <p:nvPr>
            <p:ph type="ftr" sz="quarter" idx="4"/>
          </p:nvPr>
        </p:nvSpPr>
        <p:spPr bwMode="auto">
          <a:xfrm>
            <a:off x="1" y="9380538"/>
            <a:ext cx="2945659" cy="493713"/>
          </a:xfrm>
          <a:prstGeom prst="rect">
            <a:avLst/>
          </a:prstGeom>
          <a:noFill/>
          <a:ln w="9525">
            <a:noFill/>
            <a:miter lim="800000"/>
            <a:headEnd/>
            <a:tailEnd/>
          </a:ln>
        </p:spPr>
        <p:txBody>
          <a:bodyPr vert="horz" wrap="square" lIns="91134" tIns="45567" rIns="91134" bIns="45567" numCol="1" anchor="b" anchorCtr="0" compatLnSpc="1">
            <a:prstTxWarp prst="textNoShape">
              <a:avLst/>
            </a:prstTxWarp>
          </a:bodyPr>
          <a:lstStyle>
            <a:lvl1pPr>
              <a:defRPr sz="1200">
                <a:latin typeface="Arial" charset="0"/>
              </a:defRPr>
            </a:lvl1pPr>
          </a:lstStyle>
          <a:p>
            <a:endParaRPr lang="en-US" altLang="zh-CN"/>
          </a:p>
        </p:txBody>
      </p:sp>
      <p:sp>
        <p:nvSpPr>
          <p:cNvPr id="12295" name="Rectangle 7"/>
          <p:cNvSpPr>
            <a:spLocks noGrp="1" noChangeArrowheads="1"/>
          </p:cNvSpPr>
          <p:nvPr>
            <p:ph type="sldNum" sz="quarter" idx="5"/>
          </p:nvPr>
        </p:nvSpPr>
        <p:spPr bwMode="auto">
          <a:xfrm>
            <a:off x="3852017" y="9380538"/>
            <a:ext cx="2945659" cy="493713"/>
          </a:xfrm>
          <a:prstGeom prst="rect">
            <a:avLst/>
          </a:prstGeom>
          <a:noFill/>
          <a:ln w="9525">
            <a:noFill/>
            <a:miter lim="800000"/>
            <a:headEnd/>
            <a:tailEnd/>
          </a:ln>
        </p:spPr>
        <p:txBody>
          <a:bodyPr vert="horz" wrap="square" lIns="91134" tIns="45567" rIns="91134" bIns="45567" numCol="1" anchor="b" anchorCtr="0" compatLnSpc="1">
            <a:prstTxWarp prst="textNoShape">
              <a:avLst/>
            </a:prstTxWarp>
          </a:bodyPr>
          <a:lstStyle>
            <a:lvl1pPr algn="r">
              <a:defRPr sz="1200">
                <a:latin typeface="Arial" charset="0"/>
              </a:defRPr>
            </a:lvl1pPr>
          </a:lstStyle>
          <a:p>
            <a:fld id="{C02C1632-BA49-1D4C-815D-698F60394446}" type="slidenum">
              <a:rPr lang="zh-CN" altLang="en-US"/>
              <a:pPr/>
              <a:t>‹#›</a:t>
            </a:fld>
            <a:endParaRPr lang="en-US" altLang="zh-CN"/>
          </a:p>
        </p:txBody>
      </p:sp>
    </p:spTree>
    <p:extLst>
      <p:ext uri="{BB962C8B-B14F-4D97-AF65-F5344CB8AC3E}">
        <p14:creationId xmlns="" xmlns:p14="http://schemas.microsoft.com/office/powerpoint/2010/main" val="301047192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宋体" charset="-122"/>
        <a:cs typeface="宋体" charset="-122"/>
      </a:defRPr>
    </a:lvl1pPr>
    <a:lvl2pPr marL="457175" algn="l" rtl="0" eaLnBrk="0" fontAlgn="base" hangingPunct="0">
      <a:spcBef>
        <a:spcPct val="30000"/>
      </a:spcBef>
      <a:spcAft>
        <a:spcPct val="0"/>
      </a:spcAft>
      <a:defRPr sz="1200" kern="1200">
        <a:solidFill>
          <a:schemeClr val="tx1"/>
        </a:solidFill>
        <a:latin typeface="Arial" charset="0"/>
        <a:ea typeface="宋体" charset="-122"/>
        <a:cs typeface="宋体" charset="-122"/>
      </a:defRPr>
    </a:lvl2pPr>
    <a:lvl3pPr marL="914352" algn="l" rtl="0" eaLnBrk="0" fontAlgn="base" hangingPunct="0">
      <a:spcBef>
        <a:spcPct val="30000"/>
      </a:spcBef>
      <a:spcAft>
        <a:spcPct val="0"/>
      </a:spcAft>
      <a:defRPr sz="1200" kern="1200">
        <a:solidFill>
          <a:schemeClr val="tx1"/>
        </a:solidFill>
        <a:latin typeface="Arial" charset="0"/>
        <a:ea typeface="宋体" charset="-122"/>
        <a:cs typeface="宋体" charset="-122"/>
      </a:defRPr>
    </a:lvl3pPr>
    <a:lvl4pPr marL="1371527" algn="l" rtl="0" eaLnBrk="0" fontAlgn="base" hangingPunct="0">
      <a:spcBef>
        <a:spcPct val="30000"/>
      </a:spcBef>
      <a:spcAft>
        <a:spcPct val="0"/>
      </a:spcAft>
      <a:defRPr sz="1200" kern="1200">
        <a:solidFill>
          <a:schemeClr val="tx1"/>
        </a:solidFill>
        <a:latin typeface="Arial" charset="0"/>
        <a:ea typeface="宋体" charset="-122"/>
        <a:cs typeface="宋体" charset="-122"/>
      </a:defRPr>
    </a:lvl4pPr>
    <a:lvl5pPr marL="1828702" algn="l" rtl="0" eaLnBrk="0" fontAlgn="base" hangingPunct="0">
      <a:spcBef>
        <a:spcPct val="30000"/>
      </a:spcBef>
      <a:spcAft>
        <a:spcPct val="0"/>
      </a:spcAft>
      <a:defRPr sz="1200" kern="1200">
        <a:solidFill>
          <a:schemeClr val="tx1"/>
        </a:solidFill>
        <a:latin typeface="Arial" charset="0"/>
        <a:ea typeface="宋体" charset="-122"/>
        <a:cs typeface="宋体" charset="-122"/>
      </a:defRPr>
    </a:lvl5pPr>
    <a:lvl6pPr marL="2285878" algn="l" defTabSz="457175" rtl="0" eaLnBrk="1" latinLnBrk="0" hangingPunct="1">
      <a:defRPr sz="1200" kern="1200">
        <a:solidFill>
          <a:schemeClr val="tx1"/>
        </a:solidFill>
        <a:latin typeface="+mn-lt"/>
        <a:ea typeface="+mn-ea"/>
        <a:cs typeface="+mn-cs"/>
      </a:defRPr>
    </a:lvl6pPr>
    <a:lvl7pPr marL="2743054" algn="l" defTabSz="457175" rtl="0" eaLnBrk="1" latinLnBrk="0" hangingPunct="1">
      <a:defRPr sz="1200" kern="1200">
        <a:solidFill>
          <a:schemeClr val="tx1"/>
        </a:solidFill>
        <a:latin typeface="+mn-lt"/>
        <a:ea typeface="+mn-ea"/>
        <a:cs typeface="+mn-cs"/>
      </a:defRPr>
    </a:lvl7pPr>
    <a:lvl8pPr marL="3200229" algn="l" defTabSz="457175" rtl="0" eaLnBrk="1" latinLnBrk="0" hangingPunct="1">
      <a:defRPr sz="1200" kern="1200">
        <a:solidFill>
          <a:schemeClr val="tx1"/>
        </a:solidFill>
        <a:latin typeface="+mn-lt"/>
        <a:ea typeface="+mn-ea"/>
        <a:cs typeface="+mn-cs"/>
      </a:defRPr>
    </a:lvl8pPr>
    <a:lvl9pPr marL="3657405" algn="l" defTabSz="4571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xfrm>
            <a:off x="806450" y="739775"/>
            <a:ext cx="5184775" cy="3703638"/>
          </a:xfrm>
          <a:ln/>
        </p:spPr>
      </p:sp>
      <p:sp>
        <p:nvSpPr>
          <p:cNvPr id="77827" name="备注占位符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dirty="0" smtClean="0">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671513" y="641350"/>
            <a:ext cx="3556000" cy="2540000"/>
          </a:xfrm>
          <a:ln/>
        </p:spPr>
      </p:sp>
      <p:sp>
        <p:nvSpPr>
          <p:cNvPr id="97283" name="备注占位符 2"/>
          <p:cNvSpPr>
            <a:spLocks noGrp="1"/>
          </p:cNvSpPr>
          <p:nvPr>
            <p:ph type="body" idx="1"/>
          </p:nvPr>
        </p:nvSpPr>
        <p:spPr>
          <a:noFill/>
          <a:ln/>
        </p:spPr>
        <p:txBody>
          <a:bodyPr/>
          <a:lstStyle/>
          <a:p>
            <a:endParaRPr lang="en-US" altLang="zh-CN" dirty="0" smtClean="0">
              <a:latin typeface="Arial" pitchFamily="34" charset="0"/>
              <a:ea typeface="宋体" pitchFamily="2" charset="-122"/>
            </a:endParaRPr>
          </a:p>
          <a:p>
            <a:endParaRPr lang="zh-CN" altLang="en-US" smtClean="0">
              <a:latin typeface="Arial" pitchFamily="34" charset="0"/>
              <a:ea typeface="宋体" pitchFamily="2" charset="-122"/>
            </a:endParaRPr>
          </a:p>
        </p:txBody>
      </p:sp>
      <p:sp>
        <p:nvSpPr>
          <p:cNvPr id="97284" name="灯片编号占位符 3"/>
          <p:cNvSpPr>
            <a:spLocks noGrp="1"/>
          </p:cNvSpPr>
          <p:nvPr>
            <p:ph type="sldNum" sz="quarter" idx="5"/>
          </p:nvPr>
        </p:nvSpPr>
        <p:spPr>
          <a:noFill/>
        </p:spPr>
        <p:txBody>
          <a:bodyPr/>
          <a:lstStyle/>
          <a:p>
            <a:fld id="{8461B67C-08C9-4989-813D-1B8F111B6144}" type="slidenum">
              <a:rPr lang="zh-CN" altLang="en-US" smtClean="0"/>
              <a:pPr/>
              <a:t>12</a:t>
            </a:fld>
            <a:endParaRPr lang="en-US" altLang="zh-CN"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671513" y="641350"/>
            <a:ext cx="3556000" cy="2540000"/>
          </a:xfrm>
          <a:ln/>
        </p:spPr>
      </p:sp>
      <p:sp>
        <p:nvSpPr>
          <p:cNvPr id="97283" name="备注占位符 2"/>
          <p:cNvSpPr>
            <a:spLocks noGrp="1"/>
          </p:cNvSpPr>
          <p:nvPr>
            <p:ph type="body" idx="1"/>
          </p:nvPr>
        </p:nvSpPr>
        <p:spPr>
          <a:noFill/>
          <a:ln/>
        </p:spPr>
        <p:txBody>
          <a:bodyPr/>
          <a:lstStyle/>
          <a:p>
            <a:endParaRPr lang="en-US" altLang="zh-CN" smtClean="0">
              <a:latin typeface="Arial" pitchFamily="34" charset="0"/>
              <a:ea typeface="宋体" pitchFamily="2" charset="-122"/>
            </a:endParaRPr>
          </a:p>
          <a:p>
            <a:endParaRPr lang="zh-CN" altLang="en-US" smtClean="0">
              <a:latin typeface="Arial" pitchFamily="34" charset="0"/>
              <a:ea typeface="宋体" pitchFamily="2" charset="-122"/>
            </a:endParaRPr>
          </a:p>
        </p:txBody>
      </p:sp>
      <p:sp>
        <p:nvSpPr>
          <p:cNvPr id="97284" name="灯片编号占位符 3"/>
          <p:cNvSpPr>
            <a:spLocks noGrp="1"/>
          </p:cNvSpPr>
          <p:nvPr>
            <p:ph type="sldNum" sz="quarter" idx="5"/>
          </p:nvPr>
        </p:nvSpPr>
        <p:spPr>
          <a:noFill/>
        </p:spPr>
        <p:txBody>
          <a:bodyPr/>
          <a:lstStyle/>
          <a:p>
            <a:fld id="{8461B67C-08C9-4989-813D-1B8F111B6144}" type="slidenum">
              <a:rPr lang="zh-CN" altLang="en-US" smtClean="0"/>
              <a:pPr/>
              <a:t>13</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673100" y="641350"/>
            <a:ext cx="3552825" cy="2538413"/>
          </a:xfrm>
          <a:noFill/>
          <a:ln>
            <a:solidFill>
              <a:srgbClr val="000000"/>
            </a:solidFill>
            <a:miter lim="800000"/>
            <a:headEnd/>
            <a:tailEnd/>
          </a:ln>
        </p:spPr>
      </p:sp>
      <p:sp>
        <p:nvSpPr>
          <p:cNvPr id="53251" name="备注占位符 2"/>
          <p:cNvSpPr>
            <a:spLocks noGrp="1"/>
          </p:cNvSpPr>
          <p:nvPr>
            <p:ph type="body" idx="1"/>
          </p:nvPr>
        </p:nvSpPr>
        <p:spPr bwMode="auto">
          <a:noFill/>
        </p:spPr>
        <p:txBody>
          <a:bodyPr/>
          <a:lstStyle/>
          <a:p>
            <a:endParaRPr lang="en-US" altLang="zh-CN" dirty="0" smtClean="0">
              <a:latin typeface="Arial" pitchFamily="34" charset="0"/>
            </a:endParaRPr>
          </a:p>
          <a:p>
            <a:endParaRPr lang="zh-CN" altLang="en-US" smtClean="0">
              <a:latin typeface="Arial" pitchFamily="34" charset="0"/>
            </a:endParaRPr>
          </a:p>
        </p:txBody>
      </p:sp>
      <p:sp>
        <p:nvSpPr>
          <p:cNvPr id="53252" name="灯片编号占位符 3"/>
          <p:cNvSpPr>
            <a:spLocks noGrp="1"/>
          </p:cNvSpPr>
          <p:nvPr>
            <p:ph type="sldNum" sz="quarter" idx="5"/>
          </p:nvPr>
        </p:nvSpPr>
        <p:spPr bwMode="auto">
          <a:noFill/>
          <a:ln>
            <a:miter lim="800000"/>
            <a:headEnd/>
            <a:tailEnd/>
          </a:ln>
        </p:spPr>
        <p:txBody>
          <a:bodyPr/>
          <a:lstStyle/>
          <a:p>
            <a:fld id="{783854F3-93C8-41EF-8A68-8119AED5386C}" type="slidenum">
              <a:rPr lang="zh-CN" altLang="en-US" smtClean="0"/>
              <a:pPr/>
              <a:t>4</a:t>
            </a:fld>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673100" y="641350"/>
            <a:ext cx="3551238" cy="2538413"/>
          </a:xfrm>
          <a:noFill/>
          <a:ln>
            <a:solidFill>
              <a:srgbClr val="000000"/>
            </a:solidFill>
            <a:miter lim="800000"/>
            <a:headEnd/>
            <a:tailEnd/>
          </a:ln>
        </p:spPr>
      </p:sp>
      <p:sp>
        <p:nvSpPr>
          <p:cNvPr id="54275" name="备注占位符 2"/>
          <p:cNvSpPr>
            <a:spLocks noGrp="1"/>
          </p:cNvSpPr>
          <p:nvPr>
            <p:ph type="body" idx="1"/>
          </p:nvPr>
        </p:nvSpPr>
        <p:spPr bwMode="auto">
          <a:noFill/>
        </p:spPr>
        <p:txBody>
          <a:bodyPr/>
          <a:lstStyle/>
          <a:p>
            <a:endParaRPr lang="en-US" altLang="zh-CN" dirty="0" smtClean="0">
              <a:latin typeface="Arial" pitchFamily="34" charset="0"/>
            </a:endParaRPr>
          </a:p>
          <a:p>
            <a:endParaRPr lang="zh-CN" altLang="en-US" smtClean="0">
              <a:latin typeface="Arial" pitchFamily="34" charset="0"/>
            </a:endParaRPr>
          </a:p>
        </p:txBody>
      </p:sp>
      <p:sp>
        <p:nvSpPr>
          <p:cNvPr id="54276" name="灯片编号占位符 3"/>
          <p:cNvSpPr>
            <a:spLocks noGrp="1"/>
          </p:cNvSpPr>
          <p:nvPr>
            <p:ph type="sldNum" sz="quarter" idx="5"/>
          </p:nvPr>
        </p:nvSpPr>
        <p:spPr bwMode="auto">
          <a:noFill/>
          <a:ln>
            <a:miter lim="800000"/>
            <a:headEnd/>
            <a:tailEnd/>
          </a:ln>
        </p:spPr>
        <p:txBody>
          <a:bodyPr/>
          <a:lstStyle/>
          <a:p>
            <a:fld id="{F60536D7-767A-44CF-AD3A-FF09BE4ACE4F}" type="slidenum">
              <a:rPr lang="zh-CN" altLang="en-US" smtClean="0"/>
              <a:pPr/>
              <a:t>5</a:t>
            </a:fld>
            <a:endParaRPr lang="en-US" altLang="zh-CN"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xfrm>
            <a:off x="673100" y="641350"/>
            <a:ext cx="3552825" cy="2538413"/>
          </a:xfrm>
          <a:noFill/>
          <a:ln>
            <a:solidFill>
              <a:srgbClr val="000000"/>
            </a:solidFill>
            <a:miter lim="800000"/>
            <a:headEnd/>
            <a:tailEnd/>
          </a:ln>
        </p:spPr>
      </p:sp>
      <p:sp>
        <p:nvSpPr>
          <p:cNvPr id="55299" name="备注占位符 2"/>
          <p:cNvSpPr>
            <a:spLocks noGrp="1"/>
          </p:cNvSpPr>
          <p:nvPr>
            <p:ph type="body" idx="1"/>
          </p:nvPr>
        </p:nvSpPr>
        <p:spPr bwMode="auto">
          <a:noFill/>
        </p:spPr>
        <p:txBody>
          <a:bodyPr/>
          <a:lstStyle/>
          <a:p>
            <a:endParaRPr lang="en-US" altLang="zh-CN" dirty="0" smtClean="0">
              <a:latin typeface="Arial" pitchFamily="34" charset="0"/>
            </a:endParaRPr>
          </a:p>
          <a:p>
            <a:endParaRPr lang="zh-CN" altLang="en-US" smtClean="0">
              <a:latin typeface="Arial" pitchFamily="34" charset="0"/>
            </a:endParaRPr>
          </a:p>
        </p:txBody>
      </p:sp>
      <p:sp>
        <p:nvSpPr>
          <p:cNvPr id="55300" name="灯片编号占位符 3"/>
          <p:cNvSpPr>
            <a:spLocks noGrp="1"/>
          </p:cNvSpPr>
          <p:nvPr>
            <p:ph type="sldNum" sz="quarter" idx="5"/>
          </p:nvPr>
        </p:nvSpPr>
        <p:spPr bwMode="auto">
          <a:noFill/>
          <a:ln>
            <a:miter lim="800000"/>
            <a:headEnd/>
            <a:tailEnd/>
          </a:ln>
        </p:spPr>
        <p:txBody>
          <a:bodyPr/>
          <a:lstStyle/>
          <a:p>
            <a:fld id="{1E6DF315-3A5A-460A-B9A4-01AF26F31F07}" type="slidenum">
              <a:rPr lang="zh-CN" altLang="en-US" smtClean="0"/>
              <a:pPr/>
              <a:t>6</a:t>
            </a:fld>
            <a:endParaRPr lang="en-US"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673100" y="641350"/>
            <a:ext cx="3552825" cy="2538413"/>
          </a:xfrm>
          <a:noFill/>
          <a:ln>
            <a:solidFill>
              <a:srgbClr val="000000"/>
            </a:solidFill>
            <a:miter lim="800000"/>
            <a:headEnd/>
            <a:tailEnd/>
          </a:ln>
        </p:spPr>
      </p:sp>
      <p:sp>
        <p:nvSpPr>
          <p:cNvPr id="56323" name="备注占位符 2"/>
          <p:cNvSpPr>
            <a:spLocks noGrp="1"/>
          </p:cNvSpPr>
          <p:nvPr>
            <p:ph type="body" idx="1"/>
          </p:nvPr>
        </p:nvSpPr>
        <p:spPr bwMode="auto">
          <a:noFill/>
        </p:spPr>
        <p:txBody>
          <a:bodyPr/>
          <a:lstStyle/>
          <a:p>
            <a:endParaRPr lang="en-US" altLang="zh-CN" dirty="0" smtClean="0">
              <a:latin typeface="Arial" pitchFamily="34" charset="0"/>
            </a:endParaRPr>
          </a:p>
          <a:p>
            <a:endParaRPr lang="zh-CN" altLang="en-US" smtClean="0">
              <a:latin typeface="Arial" pitchFamily="34" charset="0"/>
            </a:endParaRPr>
          </a:p>
        </p:txBody>
      </p:sp>
      <p:sp>
        <p:nvSpPr>
          <p:cNvPr id="56324" name="灯片编号占位符 3"/>
          <p:cNvSpPr>
            <a:spLocks noGrp="1"/>
          </p:cNvSpPr>
          <p:nvPr>
            <p:ph type="sldNum" sz="quarter" idx="5"/>
          </p:nvPr>
        </p:nvSpPr>
        <p:spPr bwMode="auto">
          <a:noFill/>
          <a:ln>
            <a:miter lim="800000"/>
            <a:headEnd/>
            <a:tailEnd/>
          </a:ln>
        </p:spPr>
        <p:txBody>
          <a:bodyPr/>
          <a:lstStyle/>
          <a:p>
            <a:fld id="{2D0DD87F-481F-46F2-9160-EF5B8164C9F9}" type="slidenum">
              <a:rPr lang="zh-CN" altLang="en-US" smtClean="0"/>
              <a:pPr/>
              <a:t>7</a:t>
            </a:fld>
            <a:endParaRPr lang="en-US"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xfrm>
            <a:off x="673100" y="641350"/>
            <a:ext cx="3552825" cy="2538413"/>
          </a:xfrm>
          <a:noFill/>
          <a:ln>
            <a:solidFill>
              <a:srgbClr val="000000"/>
            </a:solidFill>
            <a:miter lim="800000"/>
            <a:headEnd/>
            <a:tailEnd/>
          </a:ln>
        </p:spPr>
      </p:sp>
      <p:sp>
        <p:nvSpPr>
          <p:cNvPr id="57347" name="备注占位符 2"/>
          <p:cNvSpPr>
            <a:spLocks noGrp="1"/>
          </p:cNvSpPr>
          <p:nvPr>
            <p:ph type="body" idx="1"/>
          </p:nvPr>
        </p:nvSpPr>
        <p:spPr bwMode="auto">
          <a:noFill/>
        </p:spPr>
        <p:txBody>
          <a:bodyPr/>
          <a:lstStyle/>
          <a:p>
            <a:endParaRPr lang="en-US" altLang="zh-CN" dirty="0" smtClean="0">
              <a:latin typeface="Arial" pitchFamily="34" charset="0"/>
            </a:endParaRPr>
          </a:p>
          <a:p>
            <a:endParaRPr lang="zh-CN" altLang="en-US" smtClean="0">
              <a:latin typeface="Arial" pitchFamily="34" charset="0"/>
            </a:endParaRPr>
          </a:p>
        </p:txBody>
      </p:sp>
      <p:sp>
        <p:nvSpPr>
          <p:cNvPr id="57348" name="灯片编号占位符 3"/>
          <p:cNvSpPr>
            <a:spLocks noGrp="1"/>
          </p:cNvSpPr>
          <p:nvPr>
            <p:ph type="sldNum" sz="quarter" idx="5"/>
          </p:nvPr>
        </p:nvSpPr>
        <p:spPr bwMode="auto">
          <a:noFill/>
          <a:ln>
            <a:miter lim="800000"/>
            <a:headEnd/>
            <a:tailEnd/>
          </a:ln>
        </p:spPr>
        <p:txBody>
          <a:bodyPr/>
          <a:lstStyle/>
          <a:p>
            <a:fld id="{6504BA9F-03AD-4451-9434-5BEEA5286D3E}" type="slidenum">
              <a:rPr lang="zh-CN" altLang="en-US" smtClean="0"/>
              <a:pPr/>
              <a:t>8</a:t>
            </a:fld>
            <a:endParaRPr lang="en-US"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673100" y="641350"/>
            <a:ext cx="3552825" cy="2538413"/>
          </a:xfrm>
          <a:noFill/>
          <a:ln>
            <a:solidFill>
              <a:srgbClr val="000000"/>
            </a:solidFill>
            <a:miter lim="800000"/>
            <a:headEnd/>
            <a:tailEnd/>
          </a:ln>
        </p:spPr>
      </p:sp>
      <p:sp>
        <p:nvSpPr>
          <p:cNvPr id="58371" name="备注占位符 2"/>
          <p:cNvSpPr>
            <a:spLocks noGrp="1"/>
          </p:cNvSpPr>
          <p:nvPr>
            <p:ph type="body" idx="1"/>
          </p:nvPr>
        </p:nvSpPr>
        <p:spPr bwMode="auto">
          <a:noFill/>
        </p:spPr>
        <p:txBody>
          <a:bodyPr/>
          <a:lstStyle/>
          <a:p>
            <a:endParaRPr lang="en-US" altLang="zh-CN" dirty="0" smtClean="0">
              <a:latin typeface="Arial" pitchFamily="34" charset="0"/>
            </a:endParaRPr>
          </a:p>
          <a:p>
            <a:endParaRPr lang="zh-CN" altLang="en-US" smtClean="0">
              <a:latin typeface="Arial" pitchFamily="34" charset="0"/>
            </a:endParaRPr>
          </a:p>
        </p:txBody>
      </p:sp>
      <p:sp>
        <p:nvSpPr>
          <p:cNvPr id="58372" name="灯片编号占位符 3"/>
          <p:cNvSpPr>
            <a:spLocks noGrp="1"/>
          </p:cNvSpPr>
          <p:nvPr>
            <p:ph type="sldNum" sz="quarter" idx="5"/>
          </p:nvPr>
        </p:nvSpPr>
        <p:spPr bwMode="auto">
          <a:noFill/>
          <a:ln>
            <a:miter lim="800000"/>
            <a:headEnd/>
            <a:tailEnd/>
          </a:ln>
        </p:spPr>
        <p:txBody>
          <a:bodyPr/>
          <a:lstStyle/>
          <a:p>
            <a:fld id="{C3F1DDC1-5DC2-4D58-8E36-5339B2169204}" type="slidenum">
              <a:rPr lang="zh-CN" altLang="en-US" smtClean="0"/>
              <a:pPr/>
              <a:t>9</a:t>
            </a:fld>
            <a:endParaRPr lang="en-US" altLang="zh-CN"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xfrm>
            <a:off x="673100" y="641350"/>
            <a:ext cx="3552825" cy="2538413"/>
          </a:xfrm>
          <a:noFill/>
          <a:ln>
            <a:solidFill>
              <a:srgbClr val="000000"/>
            </a:solidFill>
            <a:miter lim="800000"/>
            <a:headEnd/>
            <a:tailEnd/>
          </a:ln>
        </p:spPr>
      </p:sp>
      <p:sp>
        <p:nvSpPr>
          <p:cNvPr id="59395" name="备注占位符 2"/>
          <p:cNvSpPr>
            <a:spLocks noGrp="1"/>
          </p:cNvSpPr>
          <p:nvPr>
            <p:ph type="body" idx="1"/>
          </p:nvPr>
        </p:nvSpPr>
        <p:spPr bwMode="auto">
          <a:noFill/>
        </p:spPr>
        <p:txBody>
          <a:bodyPr/>
          <a:lstStyle/>
          <a:p>
            <a:endParaRPr lang="en-US" altLang="zh-CN" dirty="0" smtClean="0">
              <a:latin typeface="Arial" pitchFamily="34" charset="0"/>
            </a:endParaRPr>
          </a:p>
          <a:p>
            <a:endParaRPr lang="zh-CN" altLang="en-US" smtClean="0">
              <a:latin typeface="Arial" pitchFamily="34" charset="0"/>
            </a:endParaRPr>
          </a:p>
        </p:txBody>
      </p:sp>
      <p:sp>
        <p:nvSpPr>
          <p:cNvPr id="59396" name="灯片编号占位符 3"/>
          <p:cNvSpPr>
            <a:spLocks noGrp="1"/>
          </p:cNvSpPr>
          <p:nvPr>
            <p:ph type="sldNum" sz="quarter" idx="5"/>
          </p:nvPr>
        </p:nvSpPr>
        <p:spPr bwMode="auto">
          <a:noFill/>
          <a:ln>
            <a:miter lim="800000"/>
            <a:headEnd/>
            <a:tailEnd/>
          </a:ln>
        </p:spPr>
        <p:txBody>
          <a:bodyPr/>
          <a:lstStyle/>
          <a:p>
            <a:fld id="{AC5B1E81-6856-474E-8321-511829E6B75E}" type="slidenum">
              <a:rPr lang="zh-CN" altLang="en-US" smtClean="0"/>
              <a:pPr/>
              <a:t>10</a:t>
            </a:fld>
            <a:endParaRPr lang="en-US" altLang="zh-CN"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671513" y="641350"/>
            <a:ext cx="3556000" cy="2540000"/>
          </a:xfrm>
          <a:ln/>
        </p:spPr>
      </p:sp>
      <p:sp>
        <p:nvSpPr>
          <p:cNvPr id="97283" name="备注占位符 2"/>
          <p:cNvSpPr>
            <a:spLocks noGrp="1"/>
          </p:cNvSpPr>
          <p:nvPr>
            <p:ph type="body" idx="1"/>
          </p:nvPr>
        </p:nvSpPr>
        <p:spPr>
          <a:noFill/>
          <a:ln/>
        </p:spPr>
        <p:txBody>
          <a:bodyPr/>
          <a:lstStyle/>
          <a:p>
            <a:endParaRPr lang="en-US" altLang="zh-CN" smtClean="0">
              <a:latin typeface="Arial" pitchFamily="34" charset="0"/>
              <a:ea typeface="宋体" pitchFamily="2" charset="-122"/>
            </a:endParaRPr>
          </a:p>
          <a:p>
            <a:endParaRPr lang="zh-CN" altLang="en-US" smtClean="0">
              <a:latin typeface="Arial" pitchFamily="34" charset="0"/>
              <a:ea typeface="宋体" pitchFamily="2" charset="-122"/>
            </a:endParaRPr>
          </a:p>
        </p:txBody>
      </p:sp>
      <p:sp>
        <p:nvSpPr>
          <p:cNvPr id="97284" name="灯片编号占位符 3"/>
          <p:cNvSpPr>
            <a:spLocks noGrp="1"/>
          </p:cNvSpPr>
          <p:nvPr>
            <p:ph type="sldNum" sz="quarter" idx="5"/>
          </p:nvPr>
        </p:nvSpPr>
        <p:spPr>
          <a:noFill/>
        </p:spPr>
        <p:txBody>
          <a:bodyPr/>
          <a:lstStyle/>
          <a:p>
            <a:fld id="{8461B67C-08C9-4989-813D-1B8F111B6144}" type="slidenum">
              <a:rPr lang="zh-CN" altLang="en-US" smtClean="0"/>
              <a:pPr/>
              <a:t>11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 y="0"/>
            <a:ext cx="10080625" cy="7200900"/>
          </a:xfrm>
          <a:prstGeom prst="rect">
            <a:avLst/>
          </a:prstGeom>
          <a:noFill/>
          <a:ln w="9525">
            <a:noFill/>
            <a:miter lim="800000"/>
            <a:headEnd/>
            <a:tailEnd/>
          </a:ln>
          <a:effectLst/>
        </p:spPr>
      </p:pic>
      <p:sp>
        <p:nvSpPr>
          <p:cNvPr id="3074" name="Rectangle 2"/>
          <p:cNvSpPr>
            <a:spLocks noGrp="1" noChangeArrowheads="1"/>
          </p:cNvSpPr>
          <p:nvPr>
            <p:ph type="ctrTitle"/>
          </p:nvPr>
        </p:nvSpPr>
        <p:spPr>
          <a:xfrm>
            <a:off x="1344085" y="1611871"/>
            <a:ext cx="6888427" cy="1200150"/>
          </a:xfrm>
        </p:spPr>
        <p:txBody>
          <a:bodyPr/>
          <a:lstStyle>
            <a:lvl1pPr>
              <a:defRPr sz="3600">
                <a:solidFill>
                  <a:srgbClr val="C32330"/>
                </a:solidFill>
                <a:latin typeface="微软雅黑" pitchFamily="34" charset="-122"/>
                <a:ea typeface="微软雅黑" pitchFamily="34" charset="-122"/>
              </a:defRPr>
            </a:lvl1pPr>
          </a:lstStyle>
          <a:p>
            <a:r>
              <a:rPr lang="zh-CN" altLang="en-US" dirty="0"/>
              <a:t>单击此处编辑母版标题样式</a:t>
            </a:r>
            <a:br>
              <a:rPr lang="zh-CN" altLang="en-US" dirty="0"/>
            </a:br>
            <a:endParaRPr lang="zh-CN" altLang="en-US" dirty="0"/>
          </a:p>
        </p:txBody>
      </p:sp>
      <p:sp>
        <p:nvSpPr>
          <p:cNvPr id="3075" name="Rectangle 3"/>
          <p:cNvSpPr>
            <a:spLocks noGrp="1" noChangeArrowheads="1"/>
          </p:cNvSpPr>
          <p:nvPr>
            <p:ph type="subTitle" idx="1"/>
          </p:nvPr>
        </p:nvSpPr>
        <p:spPr>
          <a:xfrm>
            <a:off x="1344085" y="2910368"/>
            <a:ext cx="6888427" cy="1330168"/>
          </a:xfrm>
        </p:spPr>
        <p:txBody>
          <a:bodyPr/>
          <a:lstStyle>
            <a:lvl1pPr>
              <a:defRPr>
                <a:solidFill>
                  <a:srgbClr val="C32330"/>
                </a:solidFill>
                <a:latin typeface="微软雅黑" pitchFamily="34" charset="-122"/>
                <a:ea typeface="微软雅黑" pitchFamily="34" charset="-122"/>
              </a:defRPr>
            </a:lvl1pPr>
          </a:lstStyle>
          <a:p>
            <a:r>
              <a:rPr lang="zh-CN" altLang="en-US" dirty="0"/>
              <a:t>单击此处编辑母版副标题样式</a:t>
            </a:r>
          </a:p>
        </p:txBody>
      </p:sp>
      <p:pic>
        <p:nvPicPr>
          <p:cNvPr id="5" name="Picture 3"/>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0164640" y="38339"/>
            <a:ext cx="521532" cy="7002542"/>
          </a:xfrm>
          <a:prstGeom prst="rect">
            <a:avLst/>
          </a:prstGeom>
          <a:noFill/>
          <a:ln w="9525">
            <a:noFill/>
            <a:miter lim="800000"/>
            <a:headEnd/>
            <a:tailEnd/>
          </a:ln>
          <a:effectLst/>
        </p:spPr>
      </p:pic>
      <p:sp>
        <p:nvSpPr>
          <p:cNvPr id="7" name="Rectangle 5"/>
          <p:cNvSpPr txBox="1">
            <a:spLocks noChangeArrowheads="1"/>
          </p:cNvSpPr>
          <p:nvPr userDrawn="1"/>
        </p:nvSpPr>
        <p:spPr bwMode="auto">
          <a:xfrm>
            <a:off x="588037" y="6557385"/>
            <a:ext cx="2547064" cy="2942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2000">
                <a:solidFill>
                  <a:srgbClr val="C32330"/>
                </a:solidFill>
                <a:latin typeface="Myriad"/>
                <a:ea typeface="+mn-ea"/>
                <a:cs typeface="Myriad"/>
              </a:defRPr>
            </a:lvl1pPr>
            <a:lvl2pPr marL="341313" indent="-227013" algn="l" rtl="0" eaLnBrk="0" fontAlgn="base" hangingPunct="0">
              <a:spcBef>
                <a:spcPct val="35000"/>
              </a:spcBef>
              <a:spcAft>
                <a:spcPct val="0"/>
              </a:spcAft>
              <a:buChar char="•"/>
              <a:defRPr sz="2000">
                <a:solidFill>
                  <a:schemeClr val="tx1"/>
                </a:solidFill>
                <a:latin typeface="Myriad"/>
                <a:ea typeface="+mn-ea"/>
                <a:cs typeface="Myriad"/>
              </a:defRPr>
            </a:lvl2pPr>
            <a:lvl3pPr marL="682625" indent="-227013" algn="l" rtl="0" eaLnBrk="0" fontAlgn="base" hangingPunct="0">
              <a:spcBef>
                <a:spcPct val="20000"/>
              </a:spcBef>
              <a:spcAft>
                <a:spcPct val="0"/>
              </a:spcAft>
              <a:buChar char="–"/>
              <a:defRPr sz="2000">
                <a:solidFill>
                  <a:schemeClr val="tx1"/>
                </a:solidFill>
                <a:latin typeface="Myriad"/>
                <a:ea typeface="+mn-ea"/>
                <a:cs typeface="Myriad"/>
              </a:defRPr>
            </a:lvl3pPr>
            <a:lvl4pPr marL="1028700" indent="-230188" algn="l" rtl="0" eaLnBrk="0" fontAlgn="base" hangingPunct="0">
              <a:spcBef>
                <a:spcPct val="10000"/>
              </a:spcBef>
              <a:spcAft>
                <a:spcPct val="0"/>
              </a:spcAft>
              <a:buChar char="•"/>
              <a:defRPr sz="2000">
                <a:solidFill>
                  <a:schemeClr val="tx1"/>
                </a:solidFill>
                <a:latin typeface="Myriad"/>
                <a:ea typeface="+mn-ea"/>
                <a:cs typeface="Myriad"/>
              </a:defRPr>
            </a:lvl4pPr>
            <a:lvl5pPr marL="1373188" indent="-230188" algn="l" rtl="0" eaLnBrk="0" fontAlgn="base" hangingPunct="0">
              <a:spcBef>
                <a:spcPct val="5000"/>
              </a:spcBef>
              <a:spcAft>
                <a:spcPct val="0"/>
              </a:spcAft>
              <a:buChar char="–"/>
              <a:defRPr sz="2000">
                <a:solidFill>
                  <a:schemeClr val="tx1"/>
                </a:solidFill>
                <a:latin typeface="Myriad"/>
                <a:ea typeface="+mn-ea"/>
                <a:cs typeface="Myriad"/>
              </a:defRPr>
            </a:lvl5pPr>
            <a:lvl6pPr marL="1830388" indent="-230188" algn="l" rtl="0" fontAlgn="base">
              <a:spcBef>
                <a:spcPct val="5000"/>
              </a:spcBef>
              <a:spcAft>
                <a:spcPct val="0"/>
              </a:spcAft>
              <a:buChar char="–"/>
              <a:defRPr sz="2000">
                <a:solidFill>
                  <a:schemeClr val="tx1"/>
                </a:solidFill>
                <a:latin typeface="+mn-lt"/>
                <a:ea typeface="+mn-ea"/>
                <a:cs typeface="+mn-cs"/>
              </a:defRPr>
            </a:lvl6pPr>
            <a:lvl7pPr marL="2287588" indent="-230188" algn="l" rtl="0" fontAlgn="base">
              <a:spcBef>
                <a:spcPct val="5000"/>
              </a:spcBef>
              <a:spcAft>
                <a:spcPct val="0"/>
              </a:spcAft>
              <a:buChar char="–"/>
              <a:defRPr sz="2000">
                <a:solidFill>
                  <a:schemeClr val="tx1"/>
                </a:solidFill>
                <a:latin typeface="+mn-lt"/>
                <a:ea typeface="+mn-ea"/>
                <a:cs typeface="+mn-cs"/>
              </a:defRPr>
            </a:lvl7pPr>
            <a:lvl8pPr marL="2744788" indent="-230188" algn="l" rtl="0" fontAlgn="base">
              <a:spcBef>
                <a:spcPct val="5000"/>
              </a:spcBef>
              <a:spcAft>
                <a:spcPct val="0"/>
              </a:spcAft>
              <a:buChar char="–"/>
              <a:defRPr sz="2000">
                <a:solidFill>
                  <a:schemeClr val="tx1"/>
                </a:solidFill>
                <a:latin typeface="+mn-lt"/>
                <a:ea typeface="+mn-ea"/>
                <a:cs typeface="+mn-cs"/>
              </a:defRPr>
            </a:lvl8pPr>
            <a:lvl9pPr marL="3201988" indent="-230188" algn="l" rtl="0" fontAlgn="base">
              <a:spcBef>
                <a:spcPct val="5000"/>
              </a:spcBef>
              <a:spcAft>
                <a:spcPct val="0"/>
              </a:spcAft>
              <a:buChar char="–"/>
              <a:defRPr sz="2000">
                <a:solidFill>
                  <a:schemeClr val="tx1"/>
                </a:solidFill>
                <a:latin typeface="+mn-lt"/>
                <a:ea typeface="+mn-ea"/>
                <a:cs typeface="+mn-cs"/>
              </a:defRPr>
            </a:lvl9pPr>
          </a:lstStyle>
          <a:p>
            <a:fld id="{3DEF3E3D-7277-4339-82A3-9D9ECEC68A95}" type="datetime2">
              <a:rPr lang="zh-CN" altLang="en-US" sz="1600" b="1" baseline="0" smtClean="0">
                <a:solidFill>
                  <a:srgbClr val="808582"/>
                </a:solidFill>
                <a:latin typeface="微软雅黑" pitchFamily="34" charset="-122"/>
                <a:ea typeface="微软雅黑" pitchFamily="34" charset="-122"/>
              </a:rPr>
              <a:pPr/>
              <a:t>2014年12月24日</a:t>
            </a:fld>
            <a:endParaRPr lang="zh-CN" altLang="en-US" sz="1600" b="1" baseline="0" dirty="0">
              <a:solidFill>
                <a:srgbClr val="808582"/>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8-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 y="2"/>
            <a:ext cx="10080646" cy="7200916"/>
          </a:xfrm>
          <a:prstGeom prst="rect">
            <a:avLst/>
          </a:prstGeom>
          <a:noFill/>
          <a:ln>
            <a:noFill/>
          </a:ln>
        </p:spPr>
      </p:pic>
      <p:sp>
        <p:nvSpPr>
          <p:cNvPr id="2" name="Title 1"/>
          <p:cNvSpPr>
            <a:spLocks noGrp="1"/>
          </p:cNvSpPr>
          <p:nvPr>
            <p:ph type="title" hasCustomPrompt="1"/>
          </p:nvPr>
        </p:nvSpPr>
        <p:spPr>
          <a:xfrm>
            <a:off x="435614" y="1680210"/>
            <a:ext cx="1260078" cy="1200150"/>
          </a:xfrm>
          <a:ln>
            <a:noFill/>
          </a:ln>
        </p:spPr>
        <p:txBody>
          <a:bodyPr/>
          <a:lstStyle>
            <a:lvl1pPr>
              <a:defRPr sz="5400" b="0" i="0">
                <a:solidFill>
                  <a:srgbClr val="006462"/>
                </a:solidFill>
                <a:latin typeface="微软雅黑" pitchFamily="34" charset="-122"/>
                <a:ea typeface="微软雅黑" pitchFamily="34" charset="-122"/>
                <a:cs typeface="微软雅黑" pitchFamily="34" charset="-122"/>
              </a:defRPr>
            </a:lvl1pPr>
          </a:lstStyle>
          <a:p>
            <a:r>
              <a:rPr lang="en-US" dirty="0" smtClean="0"/>
              <a:t>03</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pic>
        <p:nvPicPr>
          <p:cNvPr id="14" name="Picture 13" descr="3-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pic>
        <p:nvPicPr>
          <p:cNvPr id="13" name="Picture 12" descr="4-01.pn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
        <p:nvSpPr>
          <p:cNvPr id="12" name="Title 11"/>
          <p:cNvSpPr>
            <a:spLocks noGrp="1"/>
          </p:cNvSpPr>
          <p:nvPr>
            <p:ph type="title" hasCustomPrompt="1"/>
          </p:nvPr>
        </p:nvSpPr>
        <p:spPr>
          <a:xfrm>
            <a:off x="252017" y="1680210"/>
            <a:ext cx="1176073" cy="1680210"/>
          </a:xfrm>
        </p:spPr>
        <p:txBody>
          <a:bodyPr/>
          <a:lstStyle>
            <a:lvl1pPr>
              <a:defRPr baseline="0">
                <a:latin typeface="微软雅黑" pitchFamily="34" charset="-122"/>
                <a:ea typeface="微软雅黑" pitchFamily="34" charset="-122"/>
              </a:defRPr>
            </a:lvl1pPr>
          </a:lstStyle>
          <a:p>
            <a:r>
              <a:rPr lang="en-US" altLang="zh-CN" dirty="0" smtClean="0"/>
              <a:t>Click t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36052" y="1680210"/>
            <a:ext cx="1260078" cy="1200150"/>
          </a:xfrm>
        </p:spPr>
        <p:txBody>
          <a:bodyPr/>
          <a:lstStyle>
            <a:lvl1pPr>
              <a:defRPr sz="5400" b="0" i="0">
                <a:solidFill>
                  <a:srgbClr val="C32330"/>
                </a:solidFill>
                <a:latin typeface="Myriad Pro"/>
                <a:cs typeface="Myriad Pro"/>
              </a:defRPr>
            </a:lvl1pPr>
          </a:lstStyle>
          <a:p>
            <a:r>
              <a:rPr lang="en-US" dirty="0" smtClean="0"/>
              <a:t>01</a:t>
            </a:r>
            <a:endParaRPr lang="en-US" dirty="0"/>
          </a:p>
        </p:txBody>
      </p:sp>
      <p:pic>
        <p:nvPicPr>
          <p:cNvPr id="11" name="Picture 10" descr="6-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Tree>
    <p:extLst>
      <p:ext uri="{BB962C8B-B14F-4D97-AF65-F5344CB8AC3E}">
        <p14:creationId xmlns="" xmlns:p14="http://schemas.microsoft.com/office/powerpoint/2010/main" val="4605846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7-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
        <p:nvSpPr>
          <p:cNvPr id="2" name="Title 1"/>
          <p:cNvSpPr>
            <a:spLocks noGrp="1"/>
          </p:cNvSpPr>
          <p:nvPr>
            <p:ph type="title" hasCustomPrompt="1"/>
          </p:nvPr>
        </p:nvSpPr>
        <p:spPr>
          <a:xfrm>
            <a:off x="436052" y="1680210"/>
            <a:ext cx="1260078" cy="1200150"/>
          </a:xfrm>
        </p:spPr>
        <p:txBody>
          <a:bodyPr/>
          <a:lstStyle>
            <a:lvl1pPr>
              <a:defRPr sz="5400" b="0" i="0">
                <a:solidFill>
                  <a:srgbClr val="00305B"/>
                </a:solidFill>
                <a:latin typeface="Myriad Pro"/>
                <a:cs typeface="Myriad Pro"/>
              </a:defRPr>
            </a:lvl1pPr>
          </a:lstStyle>
          <a:p>
            <a:r>
              <a:rPr lang="en-US" dirty="0" smtClean="0"/>
              <a:t>02</a:t>
            </a:r>
            <a:endParaRPr lang="en-US" dirty="0"/>
          </a:p>
        </p:txBody>
      </p:sp>
    </p:spTree>
    <p:extLst>
      <p:ext uri="{BB962C8B-B14F-4D97-AF65-F5344CB8AC3E}">
        <p14:creationId xmlns="" xmlns:p14="http://schemas.microsoft.com/office/powerpoint/2010/main" val="29573629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8-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
        <p:nvSpPr>
          <p:cNvPr id="2" name="Title 1"/>
          <p:cNvSpPr>
            <a:spLocks noGrp="1"/>
          </p:cNvSpPr>
          <p:nvPr>
            <p:ph type="title" hasCustomPrompt="1"/>
          </p:nvPr>
        </p:nvSpPr>
        <p:spPr>
          <a:xfrm>
            <a:off x="446114" y="1680210"/>
            <a:ext cx="1260078" cy="1200150"/>
          </a:xfrm>
          <a:ln>
            <a:noFill/>
          </a:ln>
        </p:spPr>
        <p:txBody>
          <a:bodyPr/>
          <a:lstStyle>
            <a:lvl1pPr>
              <a:defRPr sz="5400" b="0" i="0">
                <a:solidFill>
                  <a:srgbClr val="006462"/>
                </a:solidFill>
                <a:latin typeface="Myriad Pro"/>
                <a:cs typeface="Myriad Pro"/>
              </a:defRPr>
            </a:lvl1pPr>
          </a:lstStyle>
          <a:p>
            <a:r>
              <a:rPr lang="en-US" dirty="0" smtClean="0"/>
              <a:t>03</a:t>
            </a:r>
            <a:endParaRPr lang="en-US" dirty="0"/>
          </a:p>
        </p:txBody>
      </p:sp>
    </p:spTree>
    <p:extLst>
      <p:ext uri="{BB962C8B-B14F-4D97-AF65-F5344CB8AC3E}">
        <p14:creationId xmlns="" xmlns:p14="http://schemas.microsoft.com/office/powerpoint/2010/main" val="24297607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pic>
        <p:nvPicPr>
          <p:cNvPr id="14" name="Picture 13" descr="3-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pic>
        <p:nvPicPr>
          <p:cNvPr id="13" name="Picture 12" descr="4-01.pn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
        <p:nvSpPr>
          <p:cNvPr id="12" name="Title 11"/>
          <p:cNvSpPr>
            <a:spLocks noGrp="1"/>
          </p:cNvSpPr>
          <p:nvPr>
            <p:ph type="title"/>
          </p:nvPr>
        </p:nvSpPr>
        <p:spPr>
          <a:xfrm>
            <a:off x="252017" y="1680210"/>
            <a:ext cx="1176073" cy="1680210"/>
          </a:xfrm>
        </p:spPr>
        <p:txBody>
          <a:bodyPr/>
          <a:lstStyle>
            <a:lvl1pPr>
              <a:defRPr baseline="0">
                <a:latin typeface="FZYueZhunHeiS" pitchFamily="2" charset="-122"/>
                <a:ea typeface="方正悦准黑简体" pitchFamily="2" charset="-122"/>
              </a:defRPr>
            </a:lvl1pPr>
          </a:lstStyle>
          <a:p>
            <a:r>
              <a:rPr lang="en-US" altLang="zh-CN" dirty="0" smtClean="0"/>
              <a:t>Click to edit Master title style</a:t>
            </a:r>
            <a:endParaRPr lang="en-US" dirty="0"/>
          </a:p>
        </p:txBody>
      </p:sp>
    </p:spTree>
    <p:extLst>
      <p:ext uri="{BB962C8B-B14F-4D97-AF65-F5344CB8AC3E}">
        <p14:creationId xmlns="" xmlns:p14="http://schemas.microsoft.com/office/powerpoint/2010/main" val="319018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821" y="198073"/>
            <a:ext cx="9208523" cy="549574"/>
          </a:xfrm>
        </p:spPr>
        <p:txBody>
          <a:bodyPr anchor="ctr"/>
          <a:lstStyle>
            <a:lvl1pPr>
              <a:defRPr>
                <a:solidFill>
                  <a:srgbClr val="C3233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4821" y="954156"/>
            <a:ext cx="9208523" cy="5443805"/>
          </a:xfrm>
        </p:spPr>
        <p:txBody>
          <a:bodyPr/>
          <a:lstStyle>
            <a:lvl1pPr marL="359981" marR="0" indent="-359981" algn="l" defTabSz="957212" rtl="0" eaLnBrk="0" fontAlgn="base" latinLnBrk="0" hangingPunct="0">
              <a:lnSpc>
                <a:spcPts val="3000"/>
              </a:lnSpc>
              <a:spcBef>
                <a:spcPts val="600"/>
              </a:spcBef>
              <a:spcAft>
                <a:spcPts val="600"/>
              </a:spcAft>
              <a:buClrTx/>
              <a:buSzTx/>
              <a:buFont typeface="Wingdings" pitchFamily="2" charset="2"/>
              <a:buChar char="n"/>
              <a:tabLst/>
              <a:defRPr lang="zh-CN" altLang="en-US" sz="2000" b="1" dirty="0" smtClean="0">
                <a:solidFill>
                  <a:schemeClr val="tx1"/>
                </a:solidFill>
                <a:effectLst/>
                <a:latin typeface="微软雅黑" pitchFamily="34" charset="-122"/>
                <a:ea typeface="微软雅黑" pitchFamily="34" charset="-122"/>
                <a:cs typeface="+mn-cs"/>
              </a:defRPr>
            </a:lvl1pPr>
            <a:lvl2pPr marL="647965" indent="-298784">
              <a:lnSpc>
                <a:spcPts val="3000"/>
              </a:lnSpc>
              <a:spcBef>
                <a:spcPts val="300"/>
              </a:spcBef>
              <a:spcAft>
                <a:spcPts val="300"/>
              </a:spcAft>
              <a:buFont typeface="Wingdings" pitchFamily="2" charset="2"/>
              <a:buChar char="ü"/>
              <a:defRPr lang="en-US" altLang="zh-CN" sz="1800" b="0" dirty="0" smtClean="0">
                <a:solidFill>
                  <a:schemeClr val="tx1"/>
                </a:solidFill>
                <a:effectLst/>
                <a:latin typeface="微软雅黑" pitchFamily="34" charset="-122"/>
                <a:ea typeface="微软雅黑" pitchFamily="34" charset="-122"/>
                <a:cs typeface="Myriad"/>
              </a:defRPr>
            </a:lvl2pPr>
            <a:lvl3pPr marL="935950" indent="-241187">
              <a:lnSpc>
                <a:spcPts val="3000"/>
              </a:lnSpc>
              <a:spcBef>
                <a:spcPts val="300"/>
              </a:spcBef>
              <a:spcAft>
                <a:spcPts val="300"/>
              </a:spcAft>
              <a:buFont typeface="Arial" pitchFamily="34" charset="0"/>
              <a:buChar char="•"/>
              <a:defRPr lang="en-US" altLang="zh-CN" sz="1600" b="0" dirty="0" smtClean="0">
                <a:solidFill>
                  <a:schemeClr val="tx1"/>
                </a:solidFill>
                <a:effectLst/>
                <a:latin typeface="微软雅黑" pitchFamily="34" charset="-122"/>
                <a:ea typeface="微软雅黑" pitchFamily="34" charset="-122"/>
                <a:cs typeface="Myriad"/>
              </a:defRPr>
            </a:lvl3pPr>
          </a:lstStyle>
          <a:p>
            <a:pPr marL="358756" lvl="0" indent="-358756" algn="l" defTabSz="957212" rtl="0" eaLnBrk="0" fontAlgn="base" hangingPunct="0">
              <a:lnSpc>
                <a:spcPts val="3000"/>
              </a:lnSpc>
              <a:spcBef>
                <a:spcPts val="600"/>
              </a:spcBef>
              <a:spcAft>
                <a:spcPts val="600"/>
              </a:spcAft>
              <a:buFont typeface="Wingdings" pitchFamily="2" charset="2"/>
              <a:buChar char="Ø"/>
            </a:pPr>
            <a:r>
              <a:rPr lang="zh-CN" altLang="en-US" dirty="0" smtClean="0"/>
              <a:t>单击此处编辑母版文本样式</a:t>
            </a:r>
            <a:endParaRPr lang="en-US" altLang="zh-CN" dirty="0" smtClean="0"/>
          </a:p>
          <a:p>
            <a:pPr marL="806707" lvl="1" indent="-358756" algn="l" defTabSz="957212" rtl="0" eaLnBrk="0" fontAlgn="base" hangingPunct="0">
              <a:lnSpc>
                <a:spcPts val="3000"/>
              </a:lnSpc>
              <a:spcBef>
                <a:spcPts val="600"/>
              </a:spcBef>
              <a:spcAft>
                <a:spcPts val="600"/>
              </a:spcAft>
              <a:buFont typeface="Wingdings" pitchFamily="2" charset="2"/>
              <a:buChar char="Ø"/>
            </a:pPr>
            <a:r>
              <a:rPr lang="zh-CN" altLang="en-US" dirty="0" smtClean="0"/>
              <a:t>第二级</a:t>
            </a:r>
            <a:endParaRPr lang="en-US" altLang="zh-CN" dirty="0" smtClean="0"/>
          </a:p>
          <a:p>
            <a:pPr marL="614329" lvl="2" indent="-358756" algn="l" defTabSz="957212" rtl="0" eaLnBrk="0" fontAlgn="base" hangingPunct="0">
              <a:lnSpc>
                <a:spcPts val="3000"/>
              </a:lnSpc>
              <a:spcBef>
                <a:spcPts val="600"/>
              </a:spcBef>
              <a:spcAft>
                <a:spcPts val="600"/>
              </a:spcAft>
              <a:buFont typeface="Wingdings" pitchFamily="2" charset="2"/>
              <a:buChar char="Ø"/>
            </a:pPr>
            <a:r>
              <a:rPr lang="zh-CN" altLang="en-US" dirty="0" smtClean="0"/>
              <a:t>第三级</a:t>
            </a:r>
            <a:endParaRPr lang="en-US" altLang="zh-CN" dirty="0" smtClean="0"/>
          </a:p>
          <a:p>
            <a:pPr marL="358756" lvl="0" indent="-358756" algn="l" defTabSz="957212" rtl="0" eaLnBrk="0" fontAlgn="base" hangingPunct="0">
              <a:lnSpc>
                <a:spcPts val="3000"/>
              </a:lnSpc>
              <a:spcBef>
                <a:spcPts val="600"/>
              </a:spcBef>
              <a:spcAft>
                <a:spcPts val="600"/>
              </a:spcAft>
              <a:buFont typeface="Wingdings" pitchFamily="2" charset="2"/>
              <a:buChar char="Ø"/>
            </a:pPr>
            <a:endParaRPr lang="zh-CN" altLang="en-US" dirty="0" smtClean="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2" name="直接连接符 1"/>
          <p:cNvCxnSpPr/>
          <p:nvPr userDrawn="1"/>
        </p:nvCxnSpPr>
        <p:spPr>
          <a:xfrm>
            <a:off x="357022" y="878444"/>
            <a:ext cx="9207321" cy="0"/>
          </a:xfrm>
          <a:prstGeom prst="line">
            <a:avLst/>
          </a:prstGeom>
          <a:ln w="3175">
            <a:solidFill>
              <a:srgbClr val="003366"/>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2" name="直接连接符 1"/>
          <p:cNvCxnSpPr/>
          <p:nvPr userDrawn="1"/>
        </p:nvCxnSpPr>
        <p:spPr>
          <a:xfrm>
            <a:off x="357022" y="878444"/>
            <a:ext cx="9207321" cy="0"/>
          </a:xfrm>
          <a:prstGeom prst="line">
            <a:avLst/>
          </a:prstGeom>
          <a:ln w="3175">
            <a:solidFill>
              <a:srgbClr val="003366"/>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2"/>
        </a:solidFill>
        <a:effectLst/>
      </p:bgPr>
    </p:bg>
    <p:spTree>
      <p:nvGrpSpPr>
        <p:cNvPr id="1" name=""/>
        <p:cNvGrpSpPr/>
        <p:nvPr/>
      </p:nvGrpSpPr>
      <p:grpSpPr>
        <a:xfrm>
          <a:off x="0" y="0"/>
          <a:ext cx="0" cy="0"/>
          <a:chOff x="0" y="0"/>
          <a:chExt cx="0" cy="0"/>
        </a:xfrm>
      </p:grpSpPr>
      <p:pic>
        <p:nvPicPr>
          <p:cNvPr id="7" name="Picture 6" descr="1-01.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
        <p:nvSpPr>
          <p:cNvPr id="3074" name="Rectangle 2"/>
          <p:cNvSpPr>
            <a:spLocks noGrp="1" noChangeArrowheads="1"/>
          </p:cNvSpPr>
          <p:nvPr>
            <p:ph type="ctrTitle"/>
          </p:nvPr>
        </p:nvSpPr>
        <p:spPr>
          <a:xfrm>
            <a:off x="674203" y="1105373"/>
            <a:ext cx="9406423" cy="3326770"/>
          </a:xfrm>
        </p:spPr>
        <p:txBody>
          <a:bodyPr/>
          <a:lstStyle>
            <a:lvl1pPr algn="ctr">
              <a:defRPr sz="4000">
                <a:solidFill>
                  <a:schemeClr val="tx1"/>
                </a:solidFill>
                <a:latin typeface="微软雅黑" pitchFamily="34" charset="-122"/>
                <a:ea typeface="微软雅黑" pitchFamily="34" charset="-122"/>
              </a:defRPr>
            </a:lvl1pPr>
          </a:lstStyle>
          <a:p>
            <a:r>
              <a:rPr lang="zh-CN" altLang="en-US" dirty="0"/>
              <a:t>单击此处编辑母版标题样式</a:t>
            </a:r>
            <a:br>
              <a:rPr lang="zh-CN" altLang="en-US" dirty="0"/>
            </a:br>
            <a:endParaRPr lang="zh-CN" altLang="en-US" dirty="0"/>
          </a:p>
        </p:txBody>
      </p:sp>
      <p:pic>
        <p:nvPicPr>
          <p:cNvPr id="6" name="Picture 3"/>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0164640" y="38339"/>
            <a:ext cx="521532" cy="70025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2" name="直接连接符 1"/>
          <p:cNvCxnSpPr/>
          <p:nvPr userDrawn="1"/>
        </p:nvCxnSpPr>
        <p:spPr>
          <a:xfrm>
            <a:off x="357022" y="878444"/>
            <a:ext cx="9207321" cy="0"/>
          </a:xfrm>
          <a:prstGeom prst="line">
            <a:avLst/>
          </a:prstGeom>
          <a:ln w="3175">
            <a:solidFill>
              <a:srgbClr val="003366"/>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2" name="直接连接符 1"/>
          <p:cNvCxnSpPr/>
          <p:nvPr userDrawn="1"/>
        </p:nvCxnSpPr>
        <p:spPr>
          <a:xfrm>
            <a:off x="357022" y="878444"/>
            <a:ext cx="9207321" cy="0"/>
          </a:xfrm>
          <a:prstGeom prst="line">
            <a:avLst/>
          </a:prstGeom>
          <a:ln w="3175">
            <a:solidFill>
              <a:srgbClr val="003366"/>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821" y="198073"/>
            <a:ext cx="9208523" cy="549574"/>
          </a:xfrm>
        </p:spPr>
        <p:txBody>
          <a:bodyPr anchor="ctr"/>
          <a:lstStyle>
            <a:lvl1pPr>
              <a:defRPr>
                <a:solidFill>
                  <a:srgbClr val="C3233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4821" y="954156"/>
            <a:ext cx="9208523" cy="5443805"/>
          </a:xfrm>
        </p:spPr>
        <p:txBody>
          <a:bodyPr/>
          <a:lstStyle>
            <a:lvl1pPr marL="359981" marR="0" indent="-359981" algn="l" defTabSz="957212" rtl="0" eaLnBrk="0" fontAlgn="base" latinLnBrk="0" hangingPunct="0">
              <a:lnSpc>
                <a:spcPts val="3000"/>
              </a:lnSpc>
              <a:spcBef>
                <a:spcPts val="600"/>
              </a:spcBef>
              <a:spcAft>
                <a:spcPts val="600"/>
              </a:spcAft>
              <a:buClrTx/>
              <a:buSzTx/>
              <a:buFont typeface="Wingdings" pitchFamily="2" charset="2"/>
              <a:buChar char="n"/>
              <a:tabLst/>
              <a:defRPr lang="zh-CN" altLang="en-US" sz="2000" b="1" dirty="0" smtClean="0">
                <a:solidFill>
                  <a:schemeClr val="tx1"/>
                </a:solidFill>
                <a:effectLst/>
                <a:latin typeface="微软雅黑" pitchFamily="34" charset="-122"/>
                <a:ea typeface="微软雅黑" pitchFamily="34" charset="-122"/>
                <a:cs typeface="+mn-cs"/>
              </a:defRPr>
            </a:lvl1pPr>
            <a:lvl2pPr marL="647965" indent="-298784">
              <a:lnSpc>
                <a:spcPts val="3000"/>
              </a:lnSpc>
              <a:spcBef>
                <a:spcPts val="300"/>
              </a:spcBef>
              <a:spcAft>
                <a:spcPts val="300"/>
              </a:spcAft>
              <a:buFont typeface="Wingdings" pitchFamily="2" charset="2"/>
              <a:buChar char="ü"/>
              <a:defRPr lang="en-US" altLang="zh-CN" sz="1800" b="0" dirty="0" smtClean="0">
                <a:solidFill>
                  <a:schemeClr val="tx1"/>
                </a:solidFill>
                <a:effectLst/>
                <a:latin typeface="微软雅黑" pitchFamily="34" charset="-122"/>
                <a:ea typeface="微软雅黑" pitchFamily="34" charset="-122"/>
                <a:cs typeface="Myriad"/>
              </a:defRPr>
            </a:lvl2pPr>
            <a:lvl3pPr marL="935950" indent="-241187">
              <a:lnSpc>
                <a:spcPts val="3000"/>
              </a:lnSpc>
              <a:spcBef>
                <a:spcPts val="300"/>
              </a:spcBef>
              <a:spcAft>
                <a:spcPts val="300"/>
              </a:spcAft>
              <a:buFont typeface="Arial" pitchFamily="34" charset="0"/>
              <a:buChar char="•"/>
              <a:defRPr lang="en-US" altLang="zh-CN" sz="1600" b="0" dirty="0" smtClean="0">
                <a:solidFill>
                  <a:schemeClr val="tx1"/>
                </a:solidFill>
                <a:effectLst/>
                <a:latin typeface="微软雅黑" pitchFamily="34" charset="-122"/>
                <a:ea typeface="微软雅黑" pitchFamily="34" charset="-122"/>
                <a:cs typeface="Myriad"/>
              </a:defRPr>
            </a:lvl3pPr>
          </a:lstStyle>
          <a:p>
            <a:pPr marL="358756" lvl="0" indent="-358756" algn="l" defTabSz="957212" rtl="0" eaLnBrk="0" fontAlgn="base" hangingPunct="0">
              <a:lnSpc>
                <a:spcPts val="3000"/>
              </a:lnSpc>
              <a:spcBef>
                <a:spcPts val="600"/>
              </a:spcBef>
              <a:spcAft>
                <a:spcPts val="600"/>
              </a:spcAft>
              <a:buFont typeface="Wingdings" pitchFamily="2" charset="2"/>
              <a:buChar char="Ø"/>
            </a:pPr>
            <a:r>
              <a:rPr lang="zh-CN" altLang="en-US" dirty="0" smtClean="0"/>
              <a:t>单击此处编辑母版文本样式</a:t>
            </a:r>
            <a:endParaRPr lang="en-US" altLang="zh-CN" dirty="0" smtClean="0"/>
          </a:p>
          <a:p>
            <a:pPr marL="806707" lvl="1" indent="-358756" algn="l" defTabSz="957212" rtl="0" eaLnBrk="0" fontAlgn="base" hangingPunct="0">
              <a:lnSpc>
                <a:spcPts val="3000"/>
              </a:lnSpc>
              <a:spcBef>
                <a:spcPts val="600"/>
              </a:spcBef>
              <a:spcAft>
                <a:spcPts val="600"/>
              </a:spcAft>
              <a:buFont typeface="Wingdings" pitchFamily="2" charset="2"/>
              <a:buChar char="Ø"/>
            </a:pPr>
            <a:r>
              <a:rPr lang="zh-CN" altLang="en-US" dirty="0" smtClean="0"/>
              <a:t>第二级</a:t>
            </a:r>
            <a:endParaRPr lang="en-US" altLang="zh-CN" dirty="0" smtClean="0"/>
          </a:p>
          <a:p>
            <a:pPr marL="614329" lvl="2" indent="-358756" algn="l" defTabSz="957212" rtl="0" eaLnBrk="0" fontAlgn="base" hangingPunct="0">
              <a:lnSpc>
                <a:spcPts val="3000"/>
              </a:lnSpc>
              <a:spcBef>
                <a:spcPts val="600"/>
              </a:spcBef>
              <a:spcAft>
                <a:spcPts val="600"/>
              </a:spcAft>
              <a:buFont typeface="Wingdings" pitchFamily="2" charset="2"/>
              <a:buChar char="Ø"/>
            </a:pPr>
            <a:r>
              <a:rPr lang="zh-CN" altLang="en-US" dirty="0" smtClean="0"/>
              <a:t>第三级</a:t>
            </a:r>
            <a:endParaRPr lang="en-US" altLang="zh-CN" dirty="0" smtClean="0"/>
          </a:p>
          <a:p>
            <a:pPr marL="358756" lvl="0" indent="-358756" algn="l" defTabSz="957212" rtl="0" eaLnBrk="0" fontAlgn="base" hangingPunct="0">
              <a:lnSpc>
                <a:spcPts val="3000"/>
              </a:lnSpc>
              <a:spcBef>
                <a:spcPts val="600"/>
              </a:spcBef>
              <a:spcAft>
                <a:spcPts val="600"/>
              </a:spcAft>
              <a:buFont typeface="Wingdings" pitchFamily="2" charset="2"/>
              <a:buChar char="Ø"/>
            </a:pPr>
            <a:endParaRPr lang="zh-CN" alt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C32330"/>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48808" y="1545197"/>
            <a:ext cx="4032251" cy="4535566"/>
          </a:xfrm>
        </p:spPr>
        <p:txBody>
          <a:bodyPr/>
          <a:lstStyle>
            <a:lvl1pPr>
              <a:defRPr sz="2800" baseline="0">
                <a:latin typeface="微软雅黑" pitchFamily="34" charset="-122"/>
                <a:ea typeface="微软雅黑" pitchFamily="34"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5282994" y="1545197"/>
            <a:ext cx="4032250" cy="4535566"/>
          </a:xfrm>
        </p:spPr>
        <p:txBody>
          <a:bodyPr/>
          <a:lstStyle>
            <a:lvl1pPr>
              <a:defRPr sz="2800" baseline="0">
                <a:latin typeface="微软雅黑" pitchFamily="34" charset="-122"/>
                <a:ea typeface="微软雅黑" pitchFamily="34"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C32330"/>
                </a:solidFill>
                <a:latin typeface="微软雅黑" pitchFamily="34" charset="-122"/>
                <a:ea typeface="微软雅黑" pitchFamily="34" charset="-122"/>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1"/>
      </p:bgRef>
    </p:bg>
    <p:spTree>
      <p:nvGrpSpPr>
        <p:cNvPr id="1" name=""/>
        <p:cNvGrpSpPr/>
        <p:nvPr/>
      </p:nvGrpSpPr>
      <p:grpSpPr>
        <a:xfrm>
          <a:off x="0" y="0"/>
          <a:ext cx="0" cy="0"/>
          <a:chOff x="0" y="0"/>
          <a:chExt cx="0" cy="0"/>
        </a:xfrm>
      </p:grpSpPr>
      <p:pic>
        <p:nvPicPr>
          <p:cNvPr id="3" name="Picture 13" descr="3-01.png"/>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 y="0"/>
            <a:ext cx="10080625" cy="7200900"/>
          </a:xfrm>
          <a:prstGeom prst="rect">
            <a:avLst/>
          </a:prstGeom>
          <a:noFill/>
          <a:ln w="9525">
            <a:noFill/>
            <a:miter lim="800000"/>
            <a:headEnd/>
            <a:tailEnd/>
          </a:ln>
        </p:spPr>
      </p:pic>
      <p:sp>
        <p:nvSpPr>
          <p:cNvPr id="4" name="Text Box 5"/>
          <p:cNvSpPr txBox="1">
            <a:spLocks noChangeArrowheads="1"/>
          </p:cNvSpPr>
          <p:nvPr userDrawn="1"/>
        </p:nvSpPr>
        <p:spPr bwMode="auto">
          <a:xfrm>
            <a:off x="441027" y="6883483"/>
            <a:ext cx="253766" cy="123111"/>
          </a:xfrm>
          <a:prstGeom prst="rect">
            <a:avLst/>
          </a:prstGeom>
          <a:noFill/>
          <a:ln w="9525">
            <a:noFill/>
            <a:miter lim="800000"/>
            <a:headEnd/>
            <a:tailEnd/>
          </a:ln>
        </p:spPr>
        <p:txBody>
          <a:bodyPr lIns="0" tIns="0" rIns="0" bIns="0" anchor="ctr">
            <a:spAutoFit/>
          </a:bodyPr>
          <a:lstStyle/>
          <a:p>
            <a:pPr algn="r" eaLnBrk="0" hangingPunct="0">
              <a:spcBef>
                <a:spcPct val="50000"/>
              </a:spcBef>
              <a:defRPr/>
            </a:pPr>
            <a:fld id="{60B5A791-BB01-4B82-AD24-374214917A3D}" type="slidenum">
              <a:rPr lang="zh-CN" altLang="en-US" sz="800">
                <a:solidFill>
                  <a:srgbClr val="666666"/>
                </a:solidFill>
                <a:ea typeface="MS PGothic" pitchFamily="34" charset="-128"/>
              </a:rPr>
              <a:pPr algn="r" eaLnBrk="0" hangingPunct="0">
                <a:spcBef>
                  <a:spcPct val="50000"/>
                </a:spcBef>
                <a:defRPr/>
              </a:pPr>
              <a:t>‹#›</a:t>
            </a:fld>
            <a:endParaRPr lang="en-US" altLang="zh-CN" sz="800" dirty="0">
              <a:solidFill>
                <a:srgbClr val="666666"/>
              </a:solidFill>
              <a:ea typeface="MS PGothic" pitchFamily="34" charset="-128"/>
            </a:endParaRPr>
          </a:p>
        </p:txBody>
      </p:sp>
      <p:pic>
        <p:nvPicPr>
          <p:cNvPr id="5" name="Picture 12" descr="4-01.png"/>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 y="198359"/>
            <a:ext cx="10080625" cy="7200900"/>
          </a:xfrm>
          <a:prstGeom prst="rect">
            <a:avLst/>
          </a:prstGeom>
          <a:noFill/>
          <a:ln w="9525">
            <a:noFill/>
            <a:miter lim="800000"/>
            <a:headEnd/>
            <a:tailEnd/>
          </a:ln>
        </p:spPr>
      </p:pic>
      <p:sp>
        <p:nvSpPr>
          <p:cNvPr id="12" name="Title 11"/>
          <p:cNvSpPr>
            <a:spLocks noGrp="1"/>
          </p:cNvSpPr>
          <p:nvPr>
            <p:ph type="title"/>
          </p:nvPr>
        </p:nvSpPr>
        <p:spPr>
          <a:xfrm>
            <a:off x="252017" y="1680210"/>
            <a:ext cx="1176073" cy="1680210"/>
          </a:xfrm>
        </p:spPr>
        <p:txBody>
          <a:bodyPr/>
          <a:lstStyle>
            <a:lvl1pPr>
              <a:defRPr baseline="0">
                <a:latin typeface="FZYueZhunHeiS" pitchFamily="2" charset="-122"/>
                <a:ea typeface="方正悦准黑简体" pitchFamily="2" charset="-122"/>
              </a:defRPr>
            </a:lvl1pPr>
          </a:lstStyle>
          <a:p>
            <a:r>
              <a:rPr lang="en-US" altLang="zh-CN" dirty="0" smtClean="0"/>
              <a:t>Click to edit Master title style</a:t>
            </a:r>
            <a:endParaRPr lang="en-US" dirty="0"/>
          </a:p>
        </p:txBody>
      </p:sp>
    </p:spTree>
    <p:extLst>
      <p:ext uri="{BB962C8B-B14F-4D97-AF65-F5344CB8AC3E}">
        <p14:creationId xmlns="" xmlns:p14="http://schemas.microsoft.com/office/powerpoint/2010/main" val="4090293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36052" y="1680210"/>
            <a:ext cx="1260078" cy="1200150"/>
          </a:xfrm>
        </p:spPr>
        <p:txBody>
          <a:bodyPr/>
          <a:lstStyle>
            <a:lvl1pPr>
              <a:defRPr sz="5400" b="0" i="0">
                <a:solidFill>
                  <a:srgbClr val="C32330"/>
                </a:solidFill>
                <a:latin typeface="Myriad Pro"/>
                <a:cs typeface="Myriad Pro"/>
              </a:defRPr>
            </a:lvl1pPr>
          </a:lstStyle>
          <a:p>
            <a:r>
              <a:rPr lang="en-US" dirty="0" smtClean="0"/>
              <a:t>01</a:t>
            </a:r>
            <a:endParaRPr lang="en-US" dirty="0"/>
          </a:p>
        </p:txBody>
      </p:sp>
      <p:pic>
        <p:nvPicPr>
          <p:cNvPr id="11" name="Picture 10" descr="6-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7-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
        <p:nvSpPr>
          <p:cNvPr id="2" name="Title 1"/>
          <p:cNvSpPr>
            <a:spLocks noGrp="1"/>
          </p:cNvSpPr>
          <p:nvPr>
            <p:ph type="title" hasCustomPrompt="1"/>
          </p:nvPr>
        </p:nvSpPr>
        <p:spPr>
          <a:xfrm>
            <a:off x="436052" y="1680210"/>
            <a:ext cx="1260078" cy="1200150"/>
          </a:xfrm>
        </p:spPr>
        <p:txBody>
          <a:bodyPr/>
          <a:lstStyle>
            <a:lvl1pPr>
              <a:defRPr sz="5400" b="0" i="0">
                <a:solidFill>
                  <a:srgbClr val="00305B"/>
                </a:solidFill>
                <a:latin typeface="微软雅黑" pitchFamily="34" charset="-122"/>
                <a:ea typeface="微软雅黑" pitchFamily="34" charset="-122"/>
                <a:cs typeface="微软雅黑" pitchFamily="34" charset="-122"/>
              </a:defRPr>
            </a:lvl1pPr>
          </a:lstStyle>
          <a:p>
            <a:r>
              <a:rPr lang="en-US" dirty="0" smtClean="0"/>
              <a:t>02</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840052" y="1545199"/>
            <a:ext cx="8484526" cy="52706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a:t>单击此处编辑母版</a:t>
            </a:r>
            <a:r>
              <a:rPr lang="zh-CN" altLang="en-US" dirty="0" smtClean="0"/>
              <a:t>文本样式</a:t>
            </a:r>
            <a:endParaRPr lang="zh-CN" altLang="en-US" dirty="0"/>
          </a:p>
        </p:txBody>
      </p:sp>
      <p:sp>
        <p:nvSpPr>
          <p:cNvPr id="7" name="Text Box 5"/>
          <p:cNvSpPr txBox="1">
            <a:spLocks noChangeArrowheads="1"/>
          </p:cNvSpPr>
          <p:nvPr/>
        </p:nvSpPr>
        <p:spPr bwMode="auto">
          <a:xfrm>
            <a:off x="441036" y="6883944"/>
            <a:ext cx="253765" cy="123111"/>
          </a:xfrm>
          <a:prstGeom prst="rect">
            <a:avLst/>
          </a:prstGeom>
          <a:noFill/>
          <a:ln w="9525">
            <a:noFill/>
            <a:miter lim="800000"/>
            <a:headEnd/>
            <a:tailEnd/>
          </a:ln>
        </p:spPr>
        <p:txBody>
          <a:bodyPr lIns="0" tIns="0" rIns="0" bIns="0" anchor="ctr">
            <a:prstTxWarp prst="textNoShape">
              <a:avLst/>
            </a:prstTxWarp>
            <a:spAutoFit/>
          </a:bodyPr>
          <a:lstStyle/>
          <a:p>
            <a:pPr algn="r">
              <a:spcBef>
                <a:spcPct val="50000"/>
              </a:spcBef>
            </a:pPr>
            <a:fld id="{F0C9EA17-9EB9-7145-9E3E-6138E8FF67BD}" type="slidenum">
              <a:rPr lang="zh-CN" altLang="en-US" sz="800">
                <a:solidFill>
                  <a:srgbClr val="666666"/>
                </a:solidFill>
              </a:rPr>
              <a:pPr algn="r">
                <a:spcBef>
                  <a:spcPct val="50000"/>
                </a:spcBef>
              </a:pPr>
              <a:t>‹#›</a:t>
            </a:fld>
            <a:endParaRPr lang="en-US" altLang="zh-CN" sz="800">
              <a:solidFill>
                <a:srgbClr val="666666"/>
              </a:solidFill>
            </a:endParaRPr>
          </a:p>
        </p:txBody>
      </p:sp>
      <p:sp>
        <p:nvSpPr>
          <p:cNvPr id="8" name="Text Box 7"/>
          <p:cNvSpPr txBox="1">
            <a:spLocks noChangeArrowheads="1"/>
          </p:cNvSpPr>
          <p:nvPr/>
        </p:nvSpPr>
        <p:spPr bwMode="auto">
          <a:xfrm>
            <a:off x="756047" y="6880865"/>
            <a:ext cx="4116255" cy="123111"/>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altLang="zh-CN" sz="800" dirty="0">
                <a:solidFill>
                  <a:srgbClr val="666666"/>
                </a:solidFill>
              </a:rPr>
              <a:t>| Presentation Title | Client Name | XX Month Year</a:t>
            </a:r>
          </a:p>
        </p:txBody>
      </p:sp>
      <p:sp>
        <p:nvSpPr>
          <p:cNvPr id="9" name="Footer Placeholder 8"/>
          <p:cNvSpPr>
            <a:spLocks noGrp="1"/>
          </p:cNvSpPr>
          <p:nvPr>
            <p:ph type="ftr" sz="quarter" idx="3"/>
          </p:nvPr>
        </p:nvSpPr>
        <p:spPr>
          <a:xfrm>
            <a:off x="6300391" y="6817526"/>
            <a:ext cx="3192198" cy="383381"/>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a:p>
        </p:txBody>
      </p:sp>
      <p:sp>
        <p:nvSpPr>
          <p:cNvPr id="1027" name="Rectangle 2"/>
          <p:cNvSpPr>
            <a:spLocks noGrp="1" noChangeArrowheads="1"/>
          </p:cNvSpPr>
          <p:nvPr>
            <p:ph type="title"/>
          </p:nvPr>
        </p:nvSpPr>
        <p:spPr bwMode="auto">
          <a:xfrm>
            <a:off x="840052" y="253365"/>
            <a:ext cx="8484526" cy="1200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a:t>单击此处编辑母版标题样式</a:t>
            </a:r>
          </a:p>
        </p:txBody>
      </p:sp>
      <p:pic>
        <p:nvPicPr>
          <p:cNvPr id="1026" name="Picture 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 y="0"/>
            <a:ext cx="10080625" cy="7200900"/>
          </a:xfrm>
          <a:prstGeom prst="rect">
            <a:avLst/>
          </a:prstGeom>
          <a:noFill/>
          <a:ln w="9525">
            <a:noFill/>
            <a:miter lim="800000"/>
            <a:headEnd/>
            <a:tailEnd/>
          </a:ln>
          <a:effectLst/>
        </p:spPr>
      </p:pic>
      <p:pic>
        <p:nvPicPr>
          <p:cNvPr id="12" name="Picture 11" descr="5-01.png"/>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118516" y="0"/>
            <a:ext cx="10080625" cy="7200900"/>
          </a:xfrm>
          <a:prstGeom prst="rect">
            <a:avLst/>
          </a:prstGeom>
        </p:spPr>
      </p:pic>
      <p:pic>
        <p:nvPicPr>
          <p:cNvPr id="10" name="Picture 3"/>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0164640" y="38339"/>
            <a:ext cx="521532" cy="7002542"/>
          </a:xfrm>
          <a:prstGeom prst="rect">
            <a:avLst/>
          </a:prstGeom>
          <a:noFill/>
          <a:ln w="9525">
            <a:noFill/>
            <a:miter lim="800000"/>
            <a:headEnd/>
            <a:tailEnd/>
          </a:ln>
          <a:effectLst/>
        </p:spPr>
      </p:pic>
      <p:sp>
        <p:nvSpPr>
          <p:cNvPr id="17" name="Rectangle 5"/>
          <p:cNvSpPr txBox="1">
            <a:spLocks noChangeArrowheads="1"/>
          </p:cNvSpPr>
          <p:nvPr/>
        </p:nvSpPr>
        <p:spPr bwMode="auto">
          <a:xfrm>
            <a:off x="4881550" y="6700397"/>
            <a:ext cx="714453" cy="2942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50000"/>
              </a:spcBef>
              <a:spcAft>
                <a:spcPct val="0"/>
              </a:spcAft>
              <a:defRPr sz="2000">
                <a:solidFill>
                  <a:srgbClr val="C32330"/>
                </a:solidFill>
                <a:latin typeface="Myriad"/>
                <a:ea typeface="+mn-ea"/>
                <a:cs typeface="Myriad"/>
              </a:defRPr>
            </a:lvl1pPr>
            <a:lvl2pPr marL="341313" indent="-227013" algn="l" rtl="0" eaLnBrk="0" fontAlgn="base" hangingPunct="0">
              <a:spcBef>
                <a:spcPct val="35000"/>
              </a:spcBef>
              <a:spcAft>
                <a:spcPct val="0"/>
              </a:spcAft>
              <a:buChar char="•"/>
              <a:defRPr sz="2000">
                <a:solidFill>
                  <a:schemeClr val="tx1"/>
                </a:solidFill>
                <a:latin typeface="Myriad"/>
                <a:ea typeface="+mn-ea"/>
                <a:cs typeface="Myriad"/>
              </a:defRPr>
            </a:lvl2pPr>
            <a:lvl3pPr marL="682625" indent="-227013" algn="l" rtl="0" eaLnBrk="0" fontAlgn="base" hangingPunct="0">
              <a:spcBef>
                <a:spcPct val="20000"/>
              </a:spcBef>
              <a:spcAft>
                <a:spcPct val="0"/>
              </a:spcAft>
              <a:buChar char="–"/>
              <a:defRPr sz="2000">
                <a:solidFill>
                  <a:schemeClr val="tx1"/>
                </a:solidFill>
                <a:latin typeface="Myriad"/>
                <a:ea typeface="+mn-ea"/>
                <a:cs typeface="Myriad"/>
              </a:defRPr>
            </a:lvl3pPr>
            <a:lvl4pPr marL="1028700" indent="-230188" algn="l" rtl="0" eaLnBrk="0" fontAlgn="base" hangingPunct="0">
              <a:spcBef>
                <a:spcPct val="10000"/>
              </a:spcBef>
              <a:spcAft>
                <a:spcPct val="0"/>
              </a:spcAft>
              <a:buChar char="•"/>
              <a:defRPr sz="2000">
                <a:solidFill>
                  <a:schemeClr val="tx1"/>
                </a:solidFill>
                <a:latin typeface="Myriad"/>
                <a:ea typeface="+mn-ea"/>
                <a:cs typeface="Myriad"/>
              </a:defRPr>
            </a:lvl4pPr>
            <a:lvl5pPr marL="1373188" indent="-230188" algn="l" rtl="0" eaLnBrk="0" fontAlgn="base" hangingPunct="0">
              <a:spcBef>
                <a:spcPct val="5000"/>
              </a:spcBef>
              <a:spcAft>
                <a:spcPct val="0"/>
              </a:spcAft>
              <a:buChar char="–"/>
              <a:defRPr sz="2000">
                <a:solidFill>
                  <a:schemeClr val="tx1"/>
                </a:solidFill>
                <a:latin typeface="Myriad"/>
                <a:ea typeface="+mn-ea"/>
                <a:cs typeface="Myriad"/>
              </a:defRPr>
            </a:lvl5pPr>
            <a:lvl6pPr marL="1830388" indent="-230188" algn="l" rtl="0" fontAlgn="base">
              <a:spcBef>
                <a:spcPct val="5000"/>
              </a:spcBef>
              <a:spcAft>
                <a:spcPct val="0"/>
              </a:spcAft>
              <a:buChar char="–"/>
              <a:defRPr sz="2000">
                <a:solidFill>
                  <a:schemeClr val="tx1"/>
                </a:solidFill>
                <a:latin typeface="+mn-lt"/>
                <a:ea typeface="+mn-ea"/>
                <a:cs typeface="+mn-cs"/>
              </a:defRPr>
            </a:lvl6pPr>
            <a:lvl7pPr marL="2287588" indent="-230188" algn="l" rtl="0" fontAlgn="base">
              <a:spcBef>
                <a:spcPct val="5000"/>
              </a:spcBef>
              <a:spcAft>
                <a:spcPct val="0"/>
              </a:spcAft>
              <a:buChar char="–"/>
              <a:defRPr sz="2000">
                <a:solidFill>
                  <a:schemeClr val="tx1"/>
                </a:solidFill>
                <a:latin typeface="+mn-lt"/>
                <a:ea typeface="+mn-ea"/>
                <a:cs typeface="+mn-cs"/>
              </a:defRPr>
            </a:lvl7pPr>
            <a:lvl8pPr marL="2744788" indent="-230188" algn="l" rtl="0" fontAlgn="base">
              <a:spcBef>
                <a:spcPct val="5000"/>
              </a:spcBef>
              <a:spcAft>
                <a:spcPct val="0"/>
              </a:spcAft>
              <a:buChar char="–"/>
              <a:defRPr sz="2000">
                <a:solidFill>
                  <a:schemeClr val="tx1"/>
                </a:solidFill>
                <a:latin typeface="+mn-lt"/>
                <a:ea typeface="+mn-ea"/>
                <a:cs typeface="+mn-cs"/>
              </a:defRPr>
            </a:lvl8pPr>
            <a:lvl9pPr marL="3201988" indent="-230188" algn="l" rtl="0" fontAlgn="base">
              <a:spcBef>
                <a:spcPct val="5000"/>
              </a:spcBef>
              <a:spcAft>
                <a:spcPct val="0"/>
              </a:spcAft>
              <a:buChar char="–"/>
              <a:defRPr sz="2000">
                <a:solidFill>
                  <a:schemeClr val="tx1"/>
                </a:solidFill>
                <a:latin typeface="+mn-lt"/>
                <a:ea typeface="+mn-ea"/>
                <a:cs typeface="+mn-cs"/>
              </a:defRPr>
            </a:lvl9pPr>
          </a:lstStyle>
          <a:p>
            <a:fld id="{81C92AA0-F44F-478F-9B1C-4B493B85AA82}" type="slidenum">
              <a:rPr lang="zh-CN" altLang="en-US" sz="1600" b="1" baseline="0" smtClean="0">
                <a:solidFill>
                  <a:srgbClr val="808582"/>
                </a:solidFill>
                <a:latin typeface="微软雅黑" pitchFamily="34" charset="-122"/>
                <a:ea typeface="微软雅黑" pitchFamily="34" charset="-122"/>
              </a:rPr>
              <a:pPr/>
              <a:t>‹#›</a:t>
            </a:fld>
            <a:endParaRPr lang="zh-CN" altLang="en-US" sz="1600" b="1" baseline="0" dirty="0">
              <a:solidFill>
                <a:srgbClr val="808582"/>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97" r:id="rId7"/>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C32330"/>
          </a:solidFill>
          <a:latin typeface="Myriad"/>
          <a:ea typeface="+mj-ea"/>
          <a:cs typeface="Myriad"/>
        </a:defRPr>
      </a:lvl1pPr>
      <a:lvl2pPr algn="l" rtl="0" eaLnBrk="0" fontAlgn="base" hangingPunct="0">
        <a:spcBef>
          <a:spcPct val="0"/>
        </a:spcBef>
        <a:spcAft>
          <a:spcPct val="0"/>
        </a:spcAft>
        <a:defRPr sz="2400" b="1">
          <a:solidFill>
            <a:schemeClr val="tx2"/>
          </a:solidFill>
          <a:latin typeface="Myriad" charset="0"/>
          <a:ea typeface="宋体" charset="-122"/>
          <a:cs typeface="宋体" charset="-122"/>
        </a:defRPr>
      </a:lvl2pPr>
      <a:lvl3pPr algn="l" rtl="0" eaLnBrk="0" fontAlgn="base" hangingPunct="0">
        <a:spcBef>
          <a:spcPct val="0"/>
        </a:spcBef>
        <a:spcAft>
          <a:spcPct val="0"/>
        </a:spcAft>
        <a:defRPr sz="2400" b="1">
          <a:solidFill>
            <a:schemeClr val="tx2"/>
          </a:solidFill>
          <a:latin typeface="Myriad" charset="0"/>
          <a:ea typeface="宋体" charset="-122"/>
          <a:cs typeface="宋体" charset="-122"/>
        </a:defRPr>
      </a:lvl3pPr>
      <a:lvl4pPr algn="l" rtl="0" eaLnBrk="0" fontAlgn="base" hangingPunct="0">
        <a:spcBef>
          <a:spcPct val="0"/>
        </a:spcBef>
        <a:spcAft>
          <a:spcPct val="0"/>
        </a:spcAft>
        <a:defRPr sz="2400" b="1">
          <a:solidFill>
            <a:schemeClr val="tx2"/>
          </a:solidFill>
          <a:latin typeface="Myriad" charset="0"/>
          <a:ea typeface="宋体" charset="-122"/>
          <a:cs typeface="宋体" charset="-122"/>
        </a:defRPr>
      </a:lvl4pPr>
      <a:lvl5pPr algn="l" rtl="0" eaLnBrk="0" fontAlgn="base" hangingPunct="0">
        <a:spcBef>
          <a:spcPct val="0"/>
        </a:spcBef>
        <a:spcAft>
          <a:spcPct val="0"/>
        </a:spcAft>
        <a:defRPr sz="2400" b="1">
          <a:solidFill>
            <a:schemeClr val="tx2"/>
          </a:solidFill>
          <a:latin typeface="Myriad" charset="0"/>
          <a:ea typeface="宋体" charset="-122"/>
          <a:cs typeface="宋体" charset="-122"/>
        </a:defRPr>
      </a:lvl5pPr>
      <a:lvl6pPr marL="457175" algn="l" rtl="0" fontAlgn="base">
        <a:spcBef>
          <a:spcPct val="0"/>
        </a:spcBef>
        <a:spcAft>
          <a:spcPct val="0"/>
        </a:spcAft>
        <a:defRPr sz="2400" b="1">
          <a:solidFill>
            <a:schemeClr val="tx2"/>
          </a:solidFill>
          <a:latin typeface="宋体" charset="-122"/>
          <a:ea typeface="宋体" charset="-122"/>
          <a:cs typeface="宋体" charset="-122"/>
        </a:defRPr>
      </a:lvl6pPr>
      <a:lvl7pPr marL="914352" algn="l" rtl="0" fontAlgn="base">
        <a:spcBef>
          <a:spcPct val="0"/>
        </a:spcBef>
        <a:spcAft>
          <a:spcPct val="0"/>
        </a:spcAft>
        <a:defRPr sz="2400" b="1">
          <a:solidFill>
            <a:schemeClr val="tx2"/>
          </a:solidFill>
          <a:latin typeface="宋体" charset="-122"/>
          <a:ea typeface="宋体" charset="-122"/>
          <a:cs typeface="宋体" charset="-122"/>
        </a:defRPr>
      </a:lvl7pPr>
      <a:lvl8pPr marL="1371527" algn="l" rtl="0" fontAlgn="base">
        <a:spcBef>
          <a:spcPct val="0"/>
        </a:spcBef>
        <a:spcAft>
          <a:spcPct val="0"/>
        </a:spcAft>
        <a:defRPr sz="2400" b="1">
          <a:solidFill>
            <a:schemeClr val="tx2"/>
          </a:solidFill>
          <a:latin typeface="宋体" charset="-122"/>
          <a:ea typeface="宋体" charset="-122"/>
          <a:cs typeface="宋体" charset="-122"/>
        </a:defRPr>
      </a:lvl8pPr>
      <a:lvl9pPr marL="1828702" algn="l" rtl="0" fontAlgn="base">
        <a:spcBef>
          <a:spcPct val="0"/>
        </a:spcBef>
        <a:spcAft>
          <a:spcPct val="0"/>
        </a:spcAft>
        <a:defRPr sz="2400" b="1">
          <a:solidFill>
            <a:schemeClr val="tx2"/>
          </a:solidFill>
          <a:latin typeface="宋体" charset="-122"/>
          <a:ea typeface="宋体" charset="-122"/>
          <a:cs typeface="宋体" charset="-122"/>
        </a:defRPr>
      </a:lvl9pPr>
    </p:titleStyle>
    <p:bodyStyle>
      <a:lvl1pPr marL="342882" indent="-342882" algn="l" rtl="0" eaLnBrk="0" fontAlgn="base" hangingPunct="0">
        <a:spcBef>
          <a:spcPct val="50000"/>
        </a:spcBef>
        <a:spcAft>
          <a:spcPct val="0"/>
        </a:spcAft>
        <a:defRPr sz="2000">
          <a:solidFill>
            <a:schemeClr val="tx1"/>
          </a:solidFill>
          <a:latin typeface="Myriad"/>
          <a:ea typeface="+mn-ea"/>
          <a:cs typeface="Myriad"/>
        </a:defRPr>
      </a:lvl1pPr>
      <a:lvl2pPr marL="114294" indent="0" algn="l" rtl="0" eaLnBrk="0" fontAlgn="base" hangingPunct="0">
        <a:spcBef>
          <a:spcPct val="35000"/>
        </a:spcBef>
        <a:spcAft>
          <a:spcPct val="0"/>
        </a:spcAft>
        <a:buNone/>
        <a:defRPr sz="2000">
          <a:solidFill>
            <a:schemeClr val="tx1"/>
          </a:solidFill>
          <a:latin typeface="Myriad"/>
          <a:ea typeface="+mn-ea"/>
          <a:cs typeface="Myriad"/>
        </a:defRPr>
      </a:lvl2pPr>
      <a:lvl3pPr marL="455588" indent="0" algn="l" rtl="0" eaLnBrk="0" fontAlgn="base" hangingPunct="0">
        <a:spcBef>
          <a:spcPct val="20000"/>
        </a:spcBef>
        <a:spcAft>
          <a:spcPct val="0"/>
        </a:spcAft>
        <a:buNone/>
        <a:defRPr sz="2000">
          <a:solidFill>
            <a:schemeClr val="tx1"/>
          </a:solidFill>
          <a:latin typeface="Myriad"/>
          <a:ea typeface="+mn-ea"/>
          <a:cs typeface="Myriad"/>
        </a:defRPr>
      </a:lvl3pPr>
      <a:lvl4pPr marL="798470" indent="0" algn="l" rtl="0" eaLnBrk="0" fontAlgn="base" hangingPunct="0">
        <a:spcBef>
          <a:spcPct val="10000"/>
        </a:spcBef>
        <a:spcAft>
          <a:spcPct val="0"/>
        </a:spcAft>
        <a:buNone/>
        <a:defRPr sz="2000">
          <a:solidFill>
            <a:schemeClr val="tx1"/>
          </a:solidFill>
          <a:latin typeface="Myriad"/>
          <a:ea typeface="+mn-ea"/>
          <a:cs typeface="Myriad"/>
        </a:defRPr>
      </a:lvl4pPr>
      <a:lvl5pPr marL="1142939" indent="0" algn="l" rtl="0" eaLnBrk="0" fontAlgn="base" hangingPunct="0">
        <a:spcBef>
          <a:spcPct val="5000"/>
        </a:spcBef>
        <a:spcAft>
          <a:spcPct val="0"/>
        </a:spcAft>
        <a:buNone/>
        <a:defRPr sz="2000">
          <a:solidFill>
            <a:schemeClr val="tx1"/>
          </a:solidFill>
          <a:latin typeface="Myriad"/>
          <a:ea typeface="+mn-ea"/>
          <a:cs typeface="Myriad"/>
        </a:defRPr>
      </a:lvl5pPr>
      <a:lvl6pPr marL="1830291" indent="-230176" algn="l" rtl="0" fontAlgn="base">
        <a:spcBef>
          <a:spcPct val="5000"/>
        </a:spcBef>
        <a:spcAft>
          <a:spcPct val="0"/>
        </a:spcAft>
        <a:buChar char="–"/>
        <a:defRPr sz="2000">
          <a:solidFill>
            <a:schemeClr val="tx1"/>
          </a:solidFill>
          <a:latin typeface="+mn-lt"/>
          <a:ea typeface="+mn-ea"/>
          <a:cs typeface="+mn-cs"/>
        </a:defRPr>
      </a:lvl6pPr>
      <a:lvl7pPr marL="2287466" indent="-230176" algn="l" rtl="0" fontAlgn="base">
        <a:spcBef>
          <a:spcPct val="5000"/>
        </a:spcBef>
        <a:spcAft>
          <a:spcPct val="0"/>
        </a:spcAft>
        <a:buChar char="–"/>
        <a:defRPr sz="2000">
          <a:solidFill>
            <a:schemeClr val="tx1"/>
          </a:solidFill>
          <a:latin typeface="+mn-lt"/>
          <a:ea typeface="+mn-ea"/>
          <a:cs typeface="+mn-cs"/>
        </a:defRPr>
      </a:lvl7pPr>
      <a:lvl8pPr marL="2744641" indent="-230176" algn="l" rtl="0" fontAlgn="base">
        <a:spcBef>
          <a:spcPct val="5000"/>
        </a:spcBef>
        <a:spcAft>
          <a:spcPct val="0"/>
        </a:spcAft>
        <a:buChar char="–"/>
        <a:defRPr sz="2000">
          <a:solidFill>
            <a:schemeClr val="tx1"/>
          </a:solidFill>
          <a:latin typeface="+mn-lt"/>
          <a:ea typeface="+mn-ea"/>
          <a:cs typeface="+mn-cs"/>
        </a:defRPr>
      </a:lvl8pPr>
      <a:lvl9pPr marL="3201817" indent="-230176" algn="l" rtl="0" fontAlgn="base">
        <a:spcBef>
          <a:spcPct val="5000"/>
        </a:spcBef>
        <a:spcAft>
          <a:spcPct val="0"/>
        </a:spcAft>
        <a:buChar char="–"/>
        <a:defRPr sz="2000">
          <a:solidFill>
            <a:schemeClr val="tx1"/>
          </a:solidFill>
          <a:latin typeface="+mn-lt"/>
          <a:ea typeface="+mn-ea"/>
          <a:cs typeface="+mn-cs"/>
        </a:defRPr>
      </a:lvl9pPr>
    </p:bodyStyle>
    <p:otherStyle>
      <a:defPPr>
        <a:defRPr lang="en-US"/>
      </a:defPPr>
      <a:lvl1pPr marL="0" algn="l" defTabSz="457175" rtl="0" eaLnBrk="1" latinLnBrk="0" hangingPunct="1">
        <a:defRPr sz="1800" kern="1200">
          <a:solidFill>
            <a:schemeClr val="tx1"/>
          </a:solidFill>
          <a:latin typeface="+mn-lt"/>
          <a:ea typeface="+mn-ea"/>
          <a:cs typeface="+mn-cs"/>
        </a:defRPr>
      </a:lvl1pPr>
      <a:lvl2pPr marL="457175" algn="l" defTabSz="457175" rtl="0" eaLnBrk="1" latinLnBrk="0" hangingPunct="1">
        <a:defRPr sz="1800" kern="1200">
          <a:solidFill>
            <a:schemeClr val="tx1"/>
          </a:solidFill>
          <a:latin typeface="+mn-lt"/>
          <a:ea typeface="+mn-ea"/>
          <a:cs typeface="+mn-cs"/>
        </a:defRPr>
      </a:lvl2pPr>
      <a:lvl3pPr marL="914352" algn="l" defTabSz="457175" rtl="0" eaLnBrk="1" latinLnBrk="0" hangingPunct="1">
        <a:defRPr sz="1800" kern="1200">
          <a:solidFill>
            <a:schemeClr val="tx1"/>
          </a:solidFill>
          <a:latin typeface="+mn-lt"/>
          <a:ea typeface="+mn-ea"/>
          <a:cs typeface="+mn-cs"/>
        </a:defRPr>
      </a:lvl3pPr>
      <a:lvl4pPr marL="1371527" algn="l" defTabSz="457175" rtl="0" eaLnBrk="1" latinLnBrk="0" hangingPunct="1">
        <a:defRPr sz="1800" kern="1200">
          <a:solidFill>
            <a:schemeClr val="tx1"/>
          </a:solidFill>
          <a:latin typeface="+mn-lt"/>
          <a:ea typeface="+mn-ea"/>
          <a:cs typeface="+mn-cs"/>
        </a:defRPr>
      </a:lvl4pPr>
      <a:lvl5pPr marL="1828702" algn="l" defTabSz="457175" rtl="0" eaLnBrk="1" latinLnBrk="0" hangingPunct="1">
        <a:defRPr sz="1800" kern="1200">
          <a:solidFill>
            <a:schemeClr val="tx1"/>
          </a:solidFill>
          <a:latin typeface="+mn-lt"/>
          <a:ea typeface="+mn-ea"/>
          <a:cs typeface="+mn-cs"/>
        </a:defRPr>
      </a:lvl5pPr>
      <a:lvl6pPr marL="2285878" algn="l" defTabSz="457175" rtl="0" eaLnBrk="1" latinLnBrk="0" hangingPunct="1">
        <a:defRPr sz="1800" kern="1200">
          <a:solidFill>
            <a:schemeClr val="tx1"/>
          </a:solidFill>
          <a:latin typeface="+mn-lt"/>
          <a:ea typeface="+mn-ea"/>
          <a:cs typeface="+mn-cs"/>
        </a:defRPr>
      </a:lvl6pPr>
      <a:lvl7pPr marL="2743054" algn="l" defTabSz="457175" rtl="0" eaLnBrk="1" latinLnBrk="0" hangingPunct="1">
        <a:defRPr sz="1800" kern="1200">
          <a:solidFill>
            <a:schemeClr val="tx1"/>
          </a:solidFill>
          <a:latin typeface="+mn-lt"/>
          <a:ea typeface="+mn-ea"/>
          <a:cs typeface="+mn-cs"/>
        </a:defRPr>
      </a:lvl7pPr>
      <a:lvl8pPr marL="3200229" algn="l" defTabSz="457175" rtl="0" eaLnBrk="1" latinLnBrk="0" hangingPunct="1">
        <a:defRPr sz="1800" kern="1200">
          <a:solidFill>
            <a:schemeClr val="tx1"/>
          </a:solidFill>
          <a:latin typeface="+mn-lt"/>
          <a:ea typeface="+mn-ea"/>
          <a:cs typeface="+mn-cs"/>
        </a:defRPr>
      </a:lvl8pPr>
      <a:lvl9pPr marL="3657405" algn="l" defTabSz="45717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CCCC"/>
        </a:solidFill>
        <a:effectLst/>
      </p:bgPr>
    </p:bg>
    <p:spTree>
      <p:nvGrpSpPr>
        <p:cNvPr id="1" name=""/>
        <p:cNvGrpSpPr/>
        <p:nvPr/>
      </p:nvGrpSpPr>
      <p:grpSpPr>
        <a:xfrm>
          <a:off x="0" y="0"/>
          <a:ext cx="0" cy="0"/>
          <a:chOff x="0" y="0"/>
          <a:chExt cx="0" cy="0"/>
        </a:xfrm>
      </p:grpSpPr>
      <p:pic>
        <p:nvPicPr>
          <p:cNvPr id="8" name="Picture 7" descr="5-01.p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
        <p:nvSpPr>
          <p:cNvPr id="22530" name="Rectangle 2"/>
          <p:cNvSpPr>
            <a:spLocks noGrp="1" noChangeArrowheads="1"/>
          </p:cNvSpPr>
          <p:nvPr>
            <p:ph type="title"/>
          </p:nvPr>
        </p:nvSpPr>
        <p:spPr bwMode="auto">
          <a:xfrm>
            <a:off x="1932120" y="1680210"/>
            <a:ext cx="7224448" cy="7200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a:t>单击此处编辑母版标题样式</a:t>
            </a:r>
          </a:p>
        </p:txBody>
      </p:sp>
      <p:sp>
        <p:nvSpPr>
          <p:cNvPr id="22531" name="Rectangle 3"/>
          <p:cNvSpPr>
            <a:spLocks noGrp="1" noChangeArrowheads="1"/>
          </p:cNvSpPr>
          <p:nvPr>
            <p:ph type="body" idx="1"/>
          </p:nvPr>
        </p:nvSpPr>
        <p:spPr bwMode="auto">
          <a:xfrm>
            <a:off x="1932122" y="2400300"/>
            <a:ext cx="7240199" cy="3040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a:t>单击此处编辑母版</a:t>
            </a:r>
            <a:r>
              <a:rPr lang="zh-CN" altLang="en-US" dirty="0" smtClean="0"/>
              <a:t>文本样式</a:t>
            </a:r>
            <a:endParaRPr lang="zh-CN" altLang="en-US" dirty="0"/>
          </a:p>
        </p:txBody>
      </p:sp>
      <p:pic>
        <p:nvPicPr>
          <p:cNvPr id="7"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0164640" y="38339"/>
            <a:ext cx="521532" cy="700254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iming>
    <p:tnLst>
      <p:par>
        <p:cTn id="1" dur="indefinite" restart="never" nodeType="tmRoot"/>
      </p:par>
    </p:tnLst>
  </p:timing>
  <p:txStyles>
    <p:titleStyle>
      <a:lvl1pPr algn="l" rtl="0" eaLnBrk="0" fontAlgn="base" hangingPunct="0">
        <a:spcBef>
          <a:spcPct val="0"/>
        </a:spcBef>
        <a:spcAft>
          <a:spcPct val="0"/>
        </a:spcAft>
        <a:defRPr sz="2000" b="1" baseline="0">
          <a:solidFill>
            <a:schemeClr val="bg1"/>
          </a:solidFill>
          <a:latin typeface="微软雅黑" pitchFamily="34" charset="-122"/>
          <a:ea typeface="微软雅黑" pitchFamily="34" charset="-122"/>
          <a:cs typeface="+mj-cs"/>
        </a:defRPr>
      </a:lvl1pPr>
      <a:lvl2pPr algn="l" rtl="0" eaLnBrk="0" fontAlgn="base" hangingPunct="0">
        <a:spcBef>
          <a:spcPct val="0"/>
        </a:spcBef>
        <a:spcAft>
          <a:spcPct val="0"/>
        </a:spcAft>
        <a:defRPr sz="3600" b="1">
          <a:solidFill>
            <a:schemeClr val="bg1"/>
          </a:solidFill>
          <a:latin typeface="宋体" charset="-122"/>
          <a:ea typeface="宋体" charset="-122"/>
          <a:cs typeface="宋体" charset="-122"/>
        </a:defRPr>
      </a:lvl2pPr>
      <a:lvl3pPr algn="l" rtl="0" eaLnBrk="0" fontAlgn="base" hangingPunct="0">
        <a:spcBef>
          <a:spcPct val="0"/>
        </a:spcBef>
        <a:spcAft>
          <a:spcPct val="0"/>
        </a:spcAft>
        <a:defRPr sz="3600" b="1">
          <a:solidFill>
            <a:schemeClr val="bg1"/>
          </a:solidFill>
          <a:latin typeface="宋体" charset="-122"/>
          <a:ea typeface="宋体" charset="-122"/>
          <a:cs typeface="宋体" charset="-122"/>
        </a:defRPr>
      </a:lvl3pPr>
      <a:lvl4pPr algn="l" rtl="0" eaLnBrk="0" fontAlgn="base" hangingPunct="0">
        <a:spcBef>
          <a:spcPct val="0"/>
        </a:spcBef>
        <a:spcAft>
          <a:spcPct val="0"/>
        </a:spcAft>
        <a:defRPr sz="3600" b="1">
          <a:solidFill>
            <a:schemeClr val="bg1"/>
          </a:solidFill>
          <a:latin typeface="宋体" charset="-122"/>
          <a:ea typeface="宋体" charset="-122"/>
          <a:cs typeface="宋体" charset="-122"/>
        </a:defRPr>
      </a:lvl4pPr>
      <a:lvl5pPr algn="l" rtl="0" eaLnBrk="0" fontAlgn="base" hangingPunct="0">
        <a:spcBef>
          <a:spcPct val="0"/>
        </a:spcBef>
        <a:spcAft>
          <a:spcPct val="0"/>
        </a:spcAft>
        <a:defRPr sz="3600" b="1">
          <a:solidFill>
            <a:schemeClr val="bg1"/>
          </a:solidFill>
          <a:latin typeface="宋体" charset="-122"/>
          <a:ea typeface="宋体" charset="-122"/>
          <a:cs typeface="宋体" charset="-122"/>
        </a:defRPr>
      </a:lvl5pPr>
      <a:lvl6pPr marL="457175" algn="l" rtl="0" fontAlgn="base">
        <a:spcBef>
          <a:spcPct val="0"/>
        </a:spcBef>
        <a:spcAft>
          <a:spcPct val="0"/>
        </a:spcAft>
        <a:defRPr sz="3600" b="1">
          <a:solidFill>
            <a:schemeClr val="bg1"/>
          </a:solidFill>
          <a:latin typeface="宋体" charset="-122"/>
          <a:ea typeface="宋体" charset="-122"/>
          <a:cs typeface="宋体" charset="-122"/>
        </a:defRPr>
      </a:lvl6pPr>
      <a:lvl7pPr marL="914352" algn="l" rtl="0" fontAlgn="base">
        <a:spcBef>
          <a:spcPct val="0"/>
        </a:spcBef>
        <a:spcAft>
          <a:spcPct val="0"/>
        </a:spcAft>
        <a:defRPr sz="3600" b="1">
          <a:solidFill>
            <a:schemeClr val="bg1"/>
          </a:solidFill>
          <a:latin typeface="宋体" charset="-122"/>
          <a:ea typeface="宋体" charset="-122"/>
          <a:cs typeface="宋体" charset="-122"/>
        </a:defRPr>
      </a:lvl7pPr>
      <a:lvl8pPr marL="1371527" algn="l" rtl="0" fontAlgn="base">
        <a:spcBef>
          <a:spcPct val="0"/>
        </a:spcBef>
        <a:spcAft>
          <a:spcPct val="0"/>
        </a:spcAft>
        <a:defRPr sz="3600" b="1">
          <a:solidFill>
            <a:schemeClr val="bg1"/>
          </a:solidFill>
          <a:latin typeface="宋体" charset="-122"/>
          <a:ea typeface="宋体" charset="-122"/>
          <a:cs typeface="宋体" charset="-122"/>
        </a:defRPr>
      </a:lvl8pPr>
      <a:lvl9pPr marL="1828702" algn="l" rtl="0" fontAlgn="base">
        <a:spcBef>
          <a:spcPct val="0"/>
        </a:spcBef>
        <a:spcAft>
          <a:spcPct val="0"/>
        </a:spcAft>
        <a:defRPr sz="3600" b="1">
          <a:solidFill>
            <a:schemeClr val="bg1"/>
          </a:solidFill>
          <a:latin typeface="宋体" charset="-122"/>
          <a:ea typeface="宋体" charset="-122"/>
          <a:cs typeface="宋体" charset="-122"/>
        </a:defRPr>
      </a:lvl9pPr>
    </p:titleStyle>
    <p:bodyStyle>
      <a:lvl1pPr marL="342882" indent="-342882" algn="l" rtl="0" eaLnBrk="0" fontAlgn="base" hangingPunct="0">
        <a:spcBef>
          <a:spcPct val="50000"/>
        </a:spcBef>
        <a:spcAft>
          <a:spcPct val="0"/>
        </a:spcAft>
        <a:defRPr sz="1400" baseline="0">
          <a:solidFill>
            <a:schemeClr val="tx1"/>
          </a:solidFill>
          <a:latin typeface="微软雅黑" pitchFamily="34" charset="-122"/>
          <a:ea typeface="微软雅黑" pitchFamily="34" charset="-122"/>
          <a:cs typeface="+mn-cs"/>
        </a:defRPr>
      </a:lvl1pPr>
      <a:lvl2pPr marL="341295" indent="-227001" algn="l" rtl="0" eaLnBrk="0" fontAlgn="base" hangingPunct="0">
        <a:spcBef>
          <a:spcPct val="35000"/>
        </a:spcBef>
        <a:spcAft>
          <a:spcPct val="0"/>
        </a:spcAft>
        <a:buChar char="•"/>
        <a:defRPr sz="1400">
          <a:solidFill>
            <a:schemeClr val="tx1"/>
          </a:solidFill>
          <a:latin typeface="+mn-lt"/>
          <a:ea typeface="+mn-ea"/>
          <a:cs typeface="+mn-cs"/>
        </a:defRPr>
      </a:lvl2pPr>
      <a:lvl3pPr marL="682589" indent="-227001" algn="l" rtl="0" eaLnBrk="0" fontAlgn="base" hangingPunct="0">
        <a:spcBef>
          <a:spcPct val="20000"/>
        </a:spcBef>
        <a:spcAft>
          <a:spcPct val="0"/>
        </a:spcAft>
        <a:buChar char="–"/>
        <a:defRPr sz="1400">
          <a:solidFill>
            <a:schemeClr val="tx1"/>
          </a:solidFill>
          <a:latin typeface="+mn-lt"/>
          <a:ea typeface="+mn-ea"/>
          <a:cs typeface="+mn-cs"/>
        </a:defRPr>
      </a:lvl3pPr>
      <a:lvl4pPr marL="1028645" indent="-230176" algn="l" rtl="0" eaLnBrk="0" fontAlgn="base" hangingPunct="0">
        <a:spcBef>
          <a:spcPct val="10000"/>
        </a:spcBef>
        <a:spcAft>
          <a:spcPct val="0"/>
        </a:spcAft>
        <a:buChar char="•"/>
        <a:defRPr sz="1400">
          <a:solidFill>
            <a:schemeClr val="tx1"/>
          </a:solidFill>
          <a:latin typeface="+mn-lt"/>
          <a:ea typeface="+mn-ea"/>
          <a:cs typeface="+mn-cs"/>
        </a:defRPr>
      </a:lvl4pPr>
      <a:lvl5pPr marL="1373114" indent="-230176" algn="l" rtl="0" eaLnBrk="0" fontAlgn="base" hangingPunct="0">
        <a:spcBef>
          <a:spcPct val="5000"/>
        </a:spcBef>
        <a:spcAft>
          <a:spcPct val="0"/>
        </a:spcAft>
        <a:buChar char="–"/>
        <a:defRPr sz="1400">
          <a:solidFill>
            <a:schemeClr val="tx1"/>
          </a:solidFill>
          <a:latin typeface="+mn-lt"/>
          <a:ea typeface="+mn-ea"/>
          <a:cs typeface="+mn-cs"/>
        </a:defRPr>
      </a:lvl5pPr>
      <a:lvl6pPr marL="1830291" indent="-230176" algn="l" rtl="0" fontAlgn="base">
        <a:spcBef>
          <a:spcPct val="5000"/>
        </a:spcBef>
        <a:spcAft>
          <a:spcPct val="0"/>
        </a:spcAft>
        <a:buChar char="–"/>
        <a:defRPr sz="1400">
          <a:solidFill>
            <a:schemeClr val="tx1"/>
          </a:solidFill>
          <a:latin typeface="+mn-lt"/>
          <a:ea typeface="+mn-ea"/>
          <a:cs typeface="+mn-cs"/>
        </a:defRPr>
      </a:lvl6pPr>
      <a:lvl7pPr marL="2287466" indent="-230176" algn="l" rtl="0" fontAlgn="base">
        <a:spcBef>
          <a:spcPct val="5000"/>
        </a:spcBef>
        <a:spcAft>
          <a:spcPct val="0"/>
        </a:spcAft>
        <a:buChar char="–"/>
        <a:defRPr sz="1400">
          <a:solidFill>
            <a:schemeClr val="tx1"/>
          </a:solidFill>
          <a:latin typeface="+mn-lt"/>
          <a:ea typeface="+mn-ea"/>
          <a:cs typeface="+mn-cs"/>
        </a:defRPr>
      </a:lvl7pPr>
      <a:lvl8pPr marL="2744641" indent="-230176" algn="l" rtl="0" fontAlgn="base">
        <a:spcBef>
          <a:spcPct val="5000"/>
        </a:spcBef>
        <a:spcAft>
          <a:spcPct val="0"/>
        </a:spcAft>
        <a:buChar char="–"/>
        <a:defRPr sz="1400">
          <a:solidFill>
            <a:schemeClr val="tx1"/>
          </a:solidFill>
          <a:latin typeface="+mn-lt"/>
          <a:ea typeface="+mn-ea"/>
          <a:cs typeface="+mn-cs"/>
        </a:defRPr>
      </a:lvl8pPr>
      <a:lvl9pPr marL="3201817" indent="-230176" algn="l" rtl="0" fontAlgn="base">
        <a:spcBef>
          <a:spcPct val="5000"/>
        </a:spcBef>
        <a:spcAft>
          <a:spcPct val="0"/>
        </a:spcAft>
        <a:buChar char="–"/>
        <a:defRPr sz="1400">
          <a:solidFill>
            <a:schemeClr val="tx1"/>
          </a:solidFill>
          <a:latin typeface="+mn-lt"/>
          <a:ea typeface="+mn-ea"/>
          <a:cs typeface="+mn-cs"/>
        </a:defRPr>
      </a:lvl9pPr>
    </p:bodyStyle>
    <p:otherStyle>
      <a:defPPr>
        <a:defRPr lang="en-US"/>
      </a:defPPr>
      <a:lvl1pPr marL="0" algn="l" defTabSz="457175" rtl="0" eaLnBrk="1" latinLnBrk="0" hangingPunct="1">
        <a:defRPr sz="1800" kern="1200">
          <a:solidFill>
            <a:schemeClr val="tx1"/>
          </a:solidFill>
          <a:latin typeface="+mn-lt"/>
          <a:ea typeface="+mn-ea"/>
          <a:cs typeface="+mn-cs"/>
        </a:defRPr>
      </a:lvl1pPr>
      <a:lvl2pPr marL="457175" algn="l" defTabSz="457175" rtl="0" eaLnBrk="1" latinLnBrk="0" hangingPunct="1">
        <a:defRPr sz="1800" kern="1200">
          <a:solidFill>
            <a:schemeClr val="tx1"/>
          </a:solidFill>
          <a:latin typeface="+mn-lt"/>
          <a:ea typeface="+mn-ea"/>
          <a:cs typeface="+mn-cs"/>
        </a:defRPr>
      </a:lvl2pPr>
      <a:lvl3pPr marL="914352" algn="l" defTabSz="457175" rtl="0" eaLnBrk="1" latinLnBrk="0" hangingPunct="1">
        <a:defRPr sz="1800" kern="1200">
          <a:solidFill>
            <a:schemeClr val="tx1"/>
          </a:solidFill>
          <a:latin typeface="+mn-lt"/>
          <a:ea typeface="+mn-ea"/>
          <a:cs typeface="+mn-cs"/>
        </a:defRPr>
      </a:lvl3pPr>
      <a:lvl4pPr marL="1371527" algn="l" defTabSz="457175" rtl="0" eaLnBrk="1" latinLnBrk="0" hangingPunct="1">
        <a:defRPr sz="1800" kern="1200">
          <a:solidFill>
            <a:schemeClr val="tx1"/>
          </a:solidFill>
          <a:latin typeface="+mn-lt"/>
          <a:ea typeface="+mn-ea"/>
          <a:cs typeface="+mn-cs"/>
        </a:defRPr>
      </a:lvl4pPr>
      <a:lvl5pPr marL="1828702" algn="l" defTabSz="457175" rtl="0" eaLnBrk="1" latinLnBrk="0" hangingPunct="1">
        <a:defRPr sz="1800" kern="1200">
          <a:solidFill>
            <a:schemeClr val="tx1"/>
          </a:solidFill>
          <a:latin typeface="+mn-lt"/>
          <a:ea typeface="+mn-ea"/>
          <a:cs typeface="+mn-cs"/>
        </a:defRPr>
      </a:lvl5pPr>
      <a:lvl6pPr marL="2285878" algn="l" defTabSz="457175" rtl="0" eaLnBrk="1" latinLnBrk="0" hangingPunct="1">
        <a:defRPr sz="1800" kern="1200">
          <a:solidFill>
            <a:schemeClr val="tx1"/>
          </a:solidFill>
          <a:latin typeface="+mn-lt"/>
          <a:ea typeface="+mn-ea"/>
          <a:cs typeface="+mn-cs"/>
        </a:defRPr>
      </a:lvl6pPr>
      <a:lvl7pPr marL="2743054" algn="l" defTabSz="457175" rtl="0" eaLnBrk="1" latinLnBrk="0" hangingPunct="1">
        <a:defRPr sz="1800" kern="1200">
          <a:solidFill>
            <a:schemeClr val="tx1"/>
          </a:solidFill>
          <a:latin typeface="+mn-lt"/>
          <a:ea typeface="+mn-ea"/>
          <a:cs typeface="+mn-cs"/>
        </a:defRPr>
      </a:lvl7pPr>
      <a:lvl8pPr marL="3200229" algn="l" defTabSz="457175" rtl="0" eaLnBrk="1" latinLnBrk="0" hangingPunct="1">
        <a:defRPr sz="1800" kern="1200">
          <a:solidFill>
            <a:schemeClr val="tx1"/>
          </a:solidFill>
          <a:latin typeface="+mn-lt"/>
          <a:ea typeface="+mn-ea"/>
          <a:cs typeface="+mn-cs"/>
        </a:defRPr>
      </a:lvl8pPr>
      <a:lvl9pPr marL="3657405" algn="l" defTabSz="45717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CCCC"/>
        </a:solidFill>
        <a:effectLst/>
      </p:bgPr>
    </p:bg>
    <p:spTree>
      <p:nvGrpSpPr>
        <p:cNvPr id="1" name=""/>
        <p:cNvGrpSpPr/>
        <p:nvPr/>
      </p:nvGrpSpPr>
      <p:grpSpPr>
        <a:xfrm>
          <a:off x="0" y="0"/>
          <a:ext cx="0" cy="0"/>
          <a:chOff x="0" y="0"/>
          <a:chExt cx="0" cy="0"/>
        </a:xfrm>
      </p:grpSpPr>
      <p:pic>
        <p:nvPicPr>
          <p:cNvPr id="8" name="Picture 7" descr="5-01.png"/>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1" y="0"/>
            <a:ext cx="10080625" cy="7200900"/>
          </a:xfrm>
          <a:prstGeom prst="rect">
            <a:avLst/>
          </a:prstGeom>
        </p:spPr>
      </p:pic>
      <p:sp>
        <p:nvSpPr>
          <p:cNvPr id="22530" name="Rectangle 2"/>
          <p:cNvSpPr>
            <a:spLocks noGrp="1" noChangeArrowheads="1"/>
          </p:cNvSpPr>
          <p:nvPr>
            <p:ph type="title"/>
          </p:nvPr>
        </p:nvSpPr>
        <p:spPr bwMode="auto">
          <a:xfrm>
            <a:off x="1932120" y="1680210"/>
            <a:ext cx="7224448" cy="7200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a:t>单击此处编辑母版标题样式</a:t>
            </a:r>
          </a:p>
        </p:txBody>
      </p:sp>
      <p:sp>
        <p:nvSpPr>
          <p:cNvPr id="22531" name="Rectangle 3"/>
          <p:cNvSpPr>
            <a:spLocks noGrp="1" noChangeArrowheads="1"/>
          </p:cNvSpPr>
          <p:nvPr>
            <p:ph type="body" idx="1"/>
          </p:nvPr>
        </p:nvSpPr>
        <p:spPr bwMode="auto">
          <a:xfrm>
            <a:off x="1932122" y="2400300"/>
            <a:ext cx="7240199" cy="3040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a:t>单击此处编辑母版</a:t>
            </a:r>
            <a:r>
              <a:rPr lang="zh-CN" altLang="en-US" dirty="0" smtClean="0"/>
              <a:t>文本样式</a:t>
            </a:r>
            <a:endParaRPr lang="zh-CN" altLang="en-US" dirty="0"/>
          </a:p>
        </p:txBody>
      </p:sp>
      <p:pic>
        <p:nvPicPr>
          <p:cNvPr id="7" name="Picture 3"/>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10164638" y="38339"/>
            <a:ext cx="521532" cy="7002542"/>
          </a:xfrm>
          <a:prstGeom prst="rect">
            <a:avLst/>
          </a:prstGeom>
          <a:noFill/>
          <a:ln w="9525">
            <a:noFill/>
            <a:miter lim="800000"/>
            <a:headEnd/>
            <a:tailEnd/>
          </a:ln>
          <a:effectLst/>
        </p:spPr>
      </p:pic>
    </p:spTree>
    <p:extLst>
      <p:ext uri="{BB962C8B-B14F-4D97-AF65-F5344CB8AC3E}">
        <p14:creationId xmlns="" xmlns:p14="http://schemas.microsoft.com/office/powerpoint/2010/main" val="35074329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2" r:id="rId5"/>
    <p:sldLayoutId id="2147483695" r:id="rId6"/>
    <p:sldLayoutId id="2147483699" r:id="rId7"/>
    <p:sldLayoutId id="2147483700" r:id="rId8"/>
    <p:sldLayoutId id="2147483701" r:id="rId9"/>
    <p:sldLayoutId id="2147483702" r:id="rId10"/>
  </p:sldLayoutIdLst>
  <p:timing>
    <p:tnLst>
      <p:par>
        <p:cTn id="1" dur="indefinite" restart="never" nodeType="tmRoot"/>
      </p:par>
    </p:tnLst>
  </p:timing>
  <p:txStyles>
    <p:titleStyle>
      <a:lvl1pPr algn="l" rtl="0" eaLnBrk="0" fontAlgn="base" hangingPunct="0">
        <a:spcBef>
          <a:spcPct val="0"/>
        </a:spcBef>
        <a:spcAft>
          <a:spcPct val="0"/>
        </a:spcAft>
        <a:defRPr sz="2000" b="1" baseline="0">
          <a:solidFill>
            <a:schemeClr val="bg1"/>
          </a:solidFill>
          <a:latin typeface="FZYueZhunHeiS" pitchFamily="2" charset="-122"/>
          <a:ea typeface="方正悦准黑简体" pitchFamily="2" charset="-122"/>
          <a:cs typeface="+mj-cs"/>
        </a:defRPr>
      </a:lvl1pPr>
      <a:lvl2pPr algn="l" rtl="0" eaLnBrk="0" fontAlgn="base" hangingPunct="0">
        <a:spcBef>
          <a:spcPct val="0"/>
        </a:spcBef>
        <a:spcAft>
          <a:spcPct val="0"/>
        </a:spcAft>
        <a:defRPr sz="3600" b="1">
          <a:solidFill>
            <a:schemeClr val="bg1"/>
          </a:solidFill>
          <a:latin typeface="宋体" charset="-122"/>
          <a:ea typeface="宋体" charset="-122"/>
          <a:cs typeface="宋体" charset="-122"/>
        </a:defRPr>
      </a:lvl2pPr>
      <a:lvl3pPr algn="l" rtl="0" eaLnBrk="0" fontAlgn="base" hangingPunct="0">
        <a:spcBef>
          <a:spcPct val="0"/>
        </a:spcBef>
        <a:spcAft>
          <a:spcPct val="0"/>
        </a:spcAft>
        <a:defRPr sz="3600" b="1">
          <a:solidFill>
            <a:schemeClr val="bg1"/>
          </a:solidFill>
          <a:latin typeface="宋体" charset="-122"/>
          <a:ea typeface="宋体" charset="-122"/>
          <a:cs typeface="宋体" charset="-122"/>
        </a:defRPr>
      </a:lvl3pPr>
      <a:lvl4pPr algn="l" rtl="0" eaLnBrk="0" fontAlgn="base" hangingPunct="0">
        <a:spcBef>
          <a:spcPct val="0"/>
        </a:spcBef>
        <a:spcAft>
          <a:spcPct val="0"/>
        </a:spcAft>
        <a:defRPr sz="3600" b="1">
          <a:solidFill>
            <a:schemeClr val="bg1"/>
          </a:solidFill>
          <a:latin typeface="宋体" charset="-122"/>
          <a:ea typeface="宋体" charset="-122"/>
          <a:cs typeface="宋体" charset="-122"/>
        </a:defRPr>
      </a:lvl4pPr>
      <a:lvl5pPr algn="l" rtl="0" eaLnBrk="0" fontAlgn="base" hangingPunct="0">
        <a:spcBef>
          <a:spcPct val="0"/>
        </a:spcBef>
        <a:spcAft>
          <a:spcPct val="0"/>
        </a:spcAft>
        <a:defRPr sz="3600" b="1">
          <a:solidFill>
            <a:schemeClr val="bg1"/>
          </a:solidFill>
          <a:latin typeface="宋体" charset="-122"/>
          <a:ea typeface="宋体" charset="-122"/>
          <a:cs typeface="宋体" charset="-122"/>
        </a:defRPr>
      </a:lvl5pPr>
      <a:lvl6pPr marL="457175" algn="l" rtl="0" fontAlgn="base">
        <a:spcBef>
          <a:spcPct val="0"/>
        </a:spcBef>
        <a:spcAft>
          <a:spcPct val="0"/>
        </a:spcAft>
        <a:defRPr sz="3600" b="1">
          <a:solidFill>
            <a:schemeClr val="bg1"/>
          </a:solidFill>
          <a:latin typeface="宋体" charset="-122"/>
          <a:ea typeface="宋体" charset="-122"/>
          <a:cs typeface="宋体" charset="-122"/>
        </a:defRPr>
      </a:lvl6pPr>
      <a:lvl7pPr marL="914352" algn="l" rtl="0" fontAlgn="base">
        <a:spcBef>
          <a:spcPct val="0"/>
        </a:spcBef>
        <a:spcAft>
          <a:spcPct val="0"/>
        </a:spcAft>
        <a:defRPr sz="3600" b="1">
          <a:solidFill>
            <a:schemeClr val="bg1"/>
          </a:solidFill>
          <a:latin typeface="宋体" charset="-122"/>
          <a:ea typeface="宋体" charset="-122"/>
          <a:cs typeface="宋体" charset="-122"/>
        </a:defRPr>
      </a:lvl7pPr>
      <a:lvl8pPr marL="1371527" algn="l" rtl="0" fontAlgn="base">
        <a:spcBef>
          <a:spcPct val="0"/>
        </a:spcBef>
        <a:spcAft>
          <a:spcPct val="0"/>
        </a:spcAft>
        <a:defRPr sz="3600" b="1">
          <a:solidFill>
            <a:schemeClr val="bg1"/>
          </a:solidFill>
          <a:latin typeface="宋体" charset="-122"/>
          <a:ea typeface="宋体" charset="-122"/>
          <a:cs typeface="宋体" charset="-122"/>
        </a:defRPr>
      </a:lvl8pPr>
      <a:lvl9pPr marL="1828702" algn="l" rtl="0" fontAlgn="base">
        <a:spcBef>
          <a:spcPct val="0"/>
        </a:spcBef>
        <a:spcAft>
          <a:spcPct val="0"/>
        </a:spcAft>
        <a:defRPr sz="3600" b="1">
          <a:solidFill>
            <a:schemeClr val="bg1"/>
          </a:solidFill>
          <a:latin typeface="宋体" charset="-122"/>
          <a:ea typeface="宋体" charset="-122"/>
          <a:cs typeface="宋体" charset="-122"/>
        </a:defRPr>
      </a:lvl9pPr>
    </p:titleStyle>
    <p:bodyStyle>
      <a:lvl1pPr marL="342882" indent="-342882" algn="l" rtl="0" eaLnBrk="0" fontAlgn="base" hangingPunct="0">
        <a:spcBef>
          <a:spcPct val="50000"/>
        </a:spcBef>
        <a:spcAft>
          <a:spcPct val="0"/>
        </a:spcAft>
        <a:defRPr sz="1400" baseline="0">
          <a:solidFill>
            <a:schemeClr val="tx1"/>
          </a:solidFill>
          <a:latin typeface="FZYueZhunHeiS" pitchFamily="2" charset="-122"/>
          <a:ea typeface="方正悦准黑简体" pitchFamily="2" charset="-122"/>
          <a:cs typeface="+mn-cs"/>
        </a:defRPr>
      </a:lvl1pPr>
      <a:lvl2pPr marL="341295" indent="-227001" algn="l" rtl="0" eaLnBrk="0" fontAlgn="base" hangingPunct="0">
        <a:spcBef>
          <a:spcPct val="35000"/>
        </a:spcBef>
        <a:spcAft>
          <a:spcPct val="0"/>
        </a:spcAft>
        <a:buChar char="•"/>
        <a:defRPr sz="1400">
          <a:solidFill>
            <a:schemeClr val="tx1"/>
          </a:solidFill>
          <a:latin typeface="+mn-lt"/>
          <a:ea typeface="+mn-ea"/>
          <a:cs typeface="+mn-cs"/>
        </a:defRPr>
      </a:lvl2pPr>
      <a:lvl3pPr marL="682589" indent="-227001" algn="l" rtl="0" eaLnBrk="0" fontAlgn="base" hangingPunct="0">
        <a:spcBef>
          <a:spcPct val="20000"/>
        </a:spcBef>
        <a:spcAft>
          <a:spcPct val="0"/>
        </a:spcAft>
        <a:buChar char="–"/>
        <a:defRPr sz="1400">
          <a:solidFill>
            <a:schemeClr val="tx1"/>
          </a:solidFill>
          <a:latin typeface="+mn-lt"/>
          <a:ea typeface="+mn-ea"/>
          <a:cs typeface="+mn-cs"/>
        </a:defRPr>
      </a:lvl3pPr>
      <a:lvl4pPr marL="1028645" indent="-230176" algn="l" rtl="0" eaLnBrk="0" fontAlgn="base" hangingPunct="0">
        <a:spcBef>
          <a:spcPct val="10000"/>
        </a:spcBef>
        <a:spcAft>
          <a:spcPct val="0"/>
        </a:spcAft>
        <a:buChar char="•"/>
        <a:defRPr sz="1400">
          <a:solidFill>
            <a:schemeClr val="tx1"/>
          </a:solidFill>
          <a:latin typeface="+mn-lt"/>
          <a:ea typeface="+mn-ea"/>
          <a:cs typeface="+mn-cs"/>
        </a:defRPr>
      </a:lvl4pPr>
      <a:lvl5pPr marL="1373114" indent="-230176" algn="l" rtl="0" eaLnBrk="0" fontAlgn="base" hangingPunct="0">
        <a:spcBef>
          <a:spcPct val="5000"/>
        </a:spcBef>
        <a:spcAft>
          <a:spcPct val="0"/>
        </a:spcAft>
        <a:buChar char="–"/>
        <a:defRPr sz="1400">
          <a:solidFill>
            <a:schemeClr val="tx1"/>
          </a:solidFill>
          <a:latin typeface="+mn-lt"/>
          <a:ea typeface="+mn-ea"/>
          <a:cs typeface="+mn-cs"/>
        </a:defRPr>
      </a:lvl5pPr>
      <a:lvl6pPr marL="1830291" indent="-230176" algn="l" rtl="0" fontAlgn="base">
        <a:spcBef>
          <a:spcPct val="5000"/>
        </a:spcBef>
        <a:spcAft>
          <a:spcPct val="0"/>
        </a:spcAft>
        <a:buChar char="–"/>
        <a:defRPr sz="1400">
          <a:solidFill>
            <a:schemeClr val="tx1"/>
          </a:solidFill>
          <a:latin typeface="+mn-lt"/>
          <a:ea typeface="+mn-ea"/>
          <a:cs typeface="+mn-cs"/>
        </a:defRPr>
      </a:lvl6pPr>
      <a:lvl7pPr marL="2287466" indent="-230176" algn="l" rtl="0" fontAlgn="base">
        <a:spcBef>
          <a:spcPct val="5000"/>
        </a:spcBef>
        <a:spcAft>
          <a:spcPct val="0"/>
        </a:spcAft>
        <a:buChar char="–"/>
        <a:defRPr sz="1400">
          <a:solidFill>
            <a:schemeClr val="tx1"/>
          </a:solidFill>
          <a:latin typeface="+mn-lt"/>
          <a:ea typeface="+mn-ea"/>
          <a:cs typeface="+mn-cs"/>
        </a:defRPr>
      </a:lvl7pPr>
      <a:lvl8pPr marL="2744641" indent="-230176" algn="l" rtl="0" fontAlgn="base">
        <a:spcBef>
          <a:spcPct val="5000"/>
        </a:spcBef>
        <a:spcAft>
          <a:spcPct val="0"/>
        </a:spcAft>
        <a:buChar char="–"/>
        <a:defRPr sz="1400">
          <a:solidFill>
            <a:schemeClr val="tx1"/>
          </a:solidFill>
          <a:latin typeface="+mn-lt"/>
          <a:ea typeface="+mn-ea"/>
          <a:cs typeface="+mn-cs"/>
        </a:defRPr>
      </a:lvl8pPr>
      <a:lvl9pPr marL="3201817" indent="-230176" algn="l" rtl="0" fontAlgn="base">
        <a:spcBef>
          <a:spcPct val="5000"/>
        </a:spcBef>
        <a:spcAft>
          <a:spcPct val="0"/>
        </a:spcAft>
        <a:buChar char="–"/>
        <a:defRPr sz="1400">
          <a:solidFill>
            <a:schemeClr val="tx1"/>
          </a:solidFill>
          <a:latin typeface="+mn-lt"/>
          <a:ea typeface="+mn-ea"/>
          <a:cs typeface="+mn-cs"/>
        </a:defRPr>
      </a:lvl9pPr>
    </p:bodyStyle>
    <p:otherStyle>
      <a:defPPr>
        <a:defRPr lang="en-US"/>
      </a:defPPr>
      <a:lvl1pPr marL="0" algn="l" defTabSz="457175" rtl="0" eaLnBrk="1" latinLnBrk="0" hangingPunct="1">
        <a:defRPr sz="1800" kern="1200">
          <a:solidFill>
            <a:schemeClr val="tx1"/>
          </a:solidFill>
          <a:latin typeface="+mn-lt"/>
          <a:ea typeface="+mn-ea"/>
          <a:cs typeface="+mn-cs"/>
        </a:defRPr>
      </a:lvl1pPr>
      <a:lvl2pPr marL="457175" algn="l" defTabSz="457175" rtl="0" eaLnBrk="1" latinLnBrk="0" hangingPunct="1">
        <a:defRPr sz="1800" kern="1200">
          <a:solidFill>
            <a:schemeClr val="tx1"/>
          </a:solidFill>
          <a:latin typeface="+mn-lt"/>
          <a:ea typeface="+mn-ea"/>
          <a:cs typeface="+mn-cs"/>
        </a:defRPr>
      </a:lvl2pPr>
      <a:lvl3pPr marL="914352" algn="l" defTabSz="457175" rtl="0" eaLnBrk="1" latinLnBrk="0" hangingPunct="1">
        <a:defRPr sz="1800" kern="1200">
          <a:solidFill>
            <a:schemeClr val="tx1"/>
          </a:solidFill>
          <a:latin typeface="+mn-lt"/>
          <a:ea typeface="+mn-ea"/>
          <a:cs typeface="+mn-cs"/>
        </a:defRPr>
      </a:lvl3pPr>
      <a:lvl4pPr marL="1371527" algn="l" defTabSz="457175" rtl="0" eaLnBrk="1" latinLnBrk="0" hangingPunct="1">
        <a:defRPr sz="1800" kern="1200">
          <a:solidFill>
            <a:schemeClr val="tx1"/>
          </a:solidFill>
          <a:latin typeface="+mn-lt"/>
          <a:ea typeface="+mn-ea"/>
          <a:cs typeface="+mn-cs"/>
        </a:defRPr>
      </a:lvl4pPr>
      <a:lvl5pPr marL="1828702" algn="l" defTabSz="457175" rtl="0" eaLnBrk="1" latinLnBrk="0" hangingPunct="1">
        <a:defRPr sz="1800" kern="1200">
          <a:solidFill>
            <a:schemeClr val="tx1"/>
          </a:solidFill>
          <a:latin typeface="+mn-lt"/>
          <a:ea typeface="+mn-ea"/>
          <a:cs typeface="+mn-cs"/>
        </a:defRPr>
      </a:lvl5pPr>
      <a:lvl6pPr marL="2285878" algn="l" defTabSz="457175" rtl="0" eaLnBrk="1" latinLnBrk="0" hangingPunct="1">
        <a:defRPr sz="1800" kern="1200">
          <a:solidFill>
            <a:schemeClr val="tx1"/>
          </a:solidFill>
          <a:latin typeface="+mn-lt"/>
          <a:ea typeface="+mn-ea"/>
          <a:cs typeface="+mn-cs"/>
        </a:defRPr>
      </a:lvl6pPr>
      <a:lvl7pPr marL="2743054" algn="l" defTabSz="457175" rtl="0" eaLnBrk="1" latinLnBrk="0" hangingPunct="1">
        <a:defRPr sz="1800" kern="1200">
          <a:solidFill>
            <a:schemeClr val="tx1"/>
          </a:solidFill>
          <a:latin typeface="+mn-lt"/>
          <a:ea typeface="+mn-ea"/>
          <a:cs typeface="+mn-cs"/>
        </a:defRPr>
      </a:lvl7pPr>
      <a:lvl8pPr marL="3200229" algn="l" defTabSz="457175" rtl="0" eaLnBrk="1" latinLnBrk="0" hangingPunct="1">
        <a:defRPr sz="1800" kern="1200">
          <a:solidFill>
            <a:schemeClr val="tx1"/>
          </a:solidFill>
          <a:latin typeface="+mn-lt"/>
          <a:ea typeface="+mn-ea"/>
          <a:cs typeface="+mn-cs"/>
        </a:defRPr>
      </a:lvl8pPr>
      <a:lvl9pPr marL="3657405" algn="l" defTabSz="45717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merchant.unionpay.co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248" y="50"/>
            <a:ext cx="10080626" cy="5673679"/>
          </a:xfrm>
          <a:prstGeom prst="rect">
            <a:avLst/>
          </a:prstGeom>
          <a:solidFill>
            <a:srgbClr val="0070C0"/>
          </a:solidFill>
          <a:ln w="25400" cap="flat" cmpd="sng" algn="ctr">
            <a:noFill/>
            <a:prstDash val="solid"/>
          </a:ln>
          <a:effectLst/>
        </p:spPr>
        <p:txBody>
          <a:bodyPr lIns="91417" tIns="45709" rIns="91417" bIns="45709" anchor="ctr"/>
          <a:lstStyle/>
          <a:p>
            <a:pPr>
              <a:defRPr/>
            </a:pPr>
            <a:endParaRPr lang="zh-CN" altLang="en-US" sz="4400" kern="0" dirty="0">
              <a:solidFill>
                <a:sysClr val="window" lastClr="FFFFFF"/>
              </a:solidFill>
              <a:latin typeface="Calibri"/>
            </a:endParaRPr>
          </a:p>
        </p:txBody>
      </p:sp>
      <p:sp>
        <p:nvSpPr>
          <p:cNvPr id="86" name="矩形 85"/>
          <p:cNvSpPr/>
          <p:nvPr/>
        </p:nvSpPr>
        <p:spPr>
          <a:xfrm>
            <a:off x="276383" y="1407810"/>
            <a:ext cx="9606345" cy="1965507"/>
          </a:xfrm>
          <a:prstGeom prst="rect">
            <a:avLst/>
          </a:prstGeom>
          <a:noFill/>
          <a:ln w="25400" cap="flat" cmpd="sng" algn="ctr">
            <a:noFill/>
            <a:prstDash val="solid"/>
          </a:ln>
          <a:effectLst/>
        </p:spPr>
        <p:txBody>
          <a:bodyPr lIns="91435" tIns="45718" rIns="91435" bIns="45718" anchor="ctr"/>
          <a:lstStyle/>
          <a:p>
            <a:pPr algn="ctr">
              <a:lnSpc>
                <a:spcPct val="150000"/>
              </a:lnSpc>
              <a:defRPr/>
            </a:pPr>
            <a:r>
              <a:rPr lang="zh-CN" altLang="en-US" sz="4800" b="1" kern="0" dirty="0">
                <a:solidFill>
                  <a:sysClr val="window" lastClr="FFFF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银</a:t>
            </a:r>
            <a:r>
              <a:rPr lang="zh-CN" altLang="en-US" sz="4800" b="1" kern="0" dirty="0" smtClean="0">
                <a:solidFill>
                  <a:sysClr val="window" lastClr="FFFF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联企业网银支付产品</a:t>
            </a:r>
            <a:endParaRPr lang="en-US" altLang="zh-CN" sz="4800" b="1" kern="0" dirty="0">
              <a:solidFill>
                <a:sysClr val="window" lastClr="FFFF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endParaRPr>
          </a:p>
        </p:txBody>
      </p:sp>
    </p:spTree>
    <p:extLst>
      <p:ext uri="{BB962C8B-B14F-4D97-AF65-F5344CB8AC3E}">
        <p14:creationId xmlns="" xmlns:p14="http://schemas.microsoft.com/office/powerpoint/2010/main" val="468656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5"/>
          <p:cNvSpPr>
            <a:spLocks noChangeShapeType="1"/>
          </p:cNvSpPr>
          <p:nvPr/>
        </p:nvSpPr>
        <p:spPr bwMode="auto">
          <a:xfrm flipV="1">
            <a:off x="595037" y="651749"/>
            <a:ext cx="8699790" cy="1666"/>
          </a:xfrm>
          <a:prstGeom prst="line">
            <a:avLst/>
          </a:prstGeom>
          <a:noFill/>
          <a:ln w="9525">
            <a:solidFill>
              <a:schemeClr val="tx1"/>
            </a:solidFill>
            <a:round/>
            <a:headEnd/>
            <a:tailEnd/>
          </a:ln>
        </p:spPr>
        <p:txBody>
          <a:bodyPr lIns="98746" tIns="49373" rIns="98746" bIns="49373"/>
          <a:lstStyle/>
          <a:p>
            <a:endParaRPr lang="zh-CN" altLang="en-US"/>
          </a:p>
        </p:txBody>
      </p:sp>
      <p:sp>
        <p:nvSpPr>
          <p:cNvPr id="41987" name="标题 1"/>
          <p:cNvSpPr txBox="1">
            <a:spLocks/>
          </p:cNvSpPr>
          <p:nvPr/>
        </p:nvSpPr>
        <p:spPr bwMode="auto">
          <a:xfrm>
            <a:off x="504031" y="3334"/>
            <a:ext cx="9072563" cy="665084"/>
          </a:xfrm>
          <a:prstGeom prst="rect">
            <a:avLst/>
          </a:prstGeom>
          <a:noFill/>
          <a:ln w="9525">
            <a:noFill/>
            <a:miter lim="800000"/>
            <a:headEnd/>
            <a:tailEnd/>
          </a:ln>
        </p:spPr>
        <p:txBody>
          <a:bodyPr lIns="98746" tIns="49373" rIns="98746" bIns="49373" anchor="ctr"/>
          <a:lstStyle/>
          <a:p>
            <a:r>
              <a:rPr lang="en-US" altLang="zh-CN" sz="2800" b="1" dirty="0" smtClean="0">
                <a:solidFill>
                  <a:srgbClr val="C00000"/>
                </a:solidFill>
                <a:latin typeface="微软雅黑" pitchFamily="34" charset="-122"/>
                <a:ea typeface="微软雅黑" pitchFamily="34" charset="-122"/>
              </a:rPr>
              <a:t>B2B</a:t>
            </a:r>
            <a:r>
              <a:rPr lang="zh-CN" altLang="en-US" sz="2800" b="1" dirty="0" smtClean="0">
                <a:solidFill>
                  <a:srgbClr val="C00000"/>
                </a:solidFill>
                <a:latin typeface="微软雅黑" pitchFamily="34" charset="-122"/>
                <a:ea typeface="微软雅黑" pitchFamily="34" charset="-122"/>
              </a:rPr>
              <a:t>支付</a:t>
            </a:r>
            <a:r>
              <a:rPr lang="zh-CN" altLang="en-US" sz="2800" b="1" dirty="0">
                <a:solidFill>
                  <a:srgbClr val="C00000"/>
                </a:solidFill>
                <a:latin typeface="微软雅黑" pitchFamily="34" charset="-122"/>
                <a:ea typeface="微软雅黑" pitchFamily="34" charset="-122"/>
              </a:rPr>
              <a:t>流程示例</a:t>
            </a:r>
          </a:p>
        </p:txBody>
      </p:sp>
      <p:pic>
        <p:nvPicPr>
          <p:cNvPr id="41989" name="Picture 2"/>
          <p:cNvPicPr>
            <a:picLocks noChangeAspect="1" noChangeArrowheads="1"/>
          </p:cNvPicPr>
          <p:nvPr/>
        </p:nvPicPr>
        <p:blipFill>
          <a:blip r:embed="rId3"/>
          <a:srcRect t="1855" r="-6270" b="-6270"/>
          <a:stretch>
            <a:fillRect/>
          </a:stretch>
        </p:blipFill>
        <p:spPr bwMode="auto">
          <a:xfrm>
            <a:off x="595037" y="1336834"/>
            <a:ext cx="7490464" cy="5364004"/>
          </a:xfrm>
          <a:prstGeom prst="rect">
            <a:avLst/>
          </a:prstGeom>
          <a:noFill/>
          <a:ln w="9525">
            <a:noFill/>
            <a:miter lim="800000"/>
            <a:headEnd/>
            <a:tailEnd/>
          </a:ln>
        </p:spPr>
      </p:pic>
      <p:sp>
        <p:nvSpPr>
          <p:cNvPr id="6" name="矩形 5"/>
          <p:cNvSpPr/>
          <p:nvPr/>
        </p:nvSpPr>
        <p:spPr>
          <a:xfrm>
            <a:off x="601785" y="648122"/>
            <a:ext cx="8903023" cy="492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8746" tIns="49373" rIns="98746" bIns="49373">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Clr>
                <a:srgbClr val="C00000"/>
              </a:buClr>
              <a:buFont typeface="微软雅黑" pitchFamily="34" charset="-122"/>
              <a:buChar char="■"/>
              <a:defRPr/>
            </a:pPr>
            <a:r>
              <a:rPr lang="zh-CN" altLang="en-US" sz="1700" b="1" dirty="0" smtClean="0">
                <a:latin typeface="微软雅黑" panose="020B0503020204020204" pitchFamily="34" charset="-122"/>
                <a:ea typeface="微软雅黑" panose="020B0503020204020204" pitchFamily="34" charset="-122"/>
              </a:rPr>
              <a:t>步骤四、在银行企业网银确认支付</a:t>
            </a:r>
            <a:r>
              <a:rPr lang="en-US" altLang="zh-CN" sz="1700" b="1" dirty="0" smtClean="0">
                <a:latin typeface="微软雅黑" panose="020B0503020204020204" pitchFamily="34" charset="-122"/>
                <a:ea typeface="微软雅黑" panose="020B0503020204020204" pitchFamily="34" charset="-122"/>
              </a:rPr>
              <a:t> </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600163" y="1789025"/>
            <a:ext cx="2448047" cy="3300874"/>
          </a:xfrm>
          <a:prstGeom prst="roundRect">
            <a:avLst/>
          </a:prstGeom>
          <a:solidFill>
            <a:srgbClr val="CCBEF2">
              <a:alpha val="0"/>
            </a:srgb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44000" rIns="0" bIns="144000" numCol="1" rtlCol="0" anchor="t"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zh-CN" dirty="0">
              <a:solidFill>
                <a:schemeClr val="tx1"/>
              </a:solidFill>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zh-CN" dirty="0">
              <a:solidFill>
                <a:schemeClr val="tx1"/>
              </a:solidFill>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zh-CN" dirty="0">
              <a:solidFill>
                <a:schemeClr val="tx1"/>
              </a:solidFill>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zh-CN" dirty="0">
              <a:solidFill>
                <a:schemeClr val="tx1"/>
              </a:solidFill>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zh-CN" dirty="0">
              <a:solidFill>
                <a:schemeClr val="tx1"/>
              </a:solidFill>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银联</a:t>
            </a:r>
          </a:p>
        </p:txBody>
      </p:sp>
      <p:sp>
        <p:nvSpPr>
          <p:cNvPr id="9" name="Line 5"/>
          <p:cNvSpPr>
            <a:spLocks noChangeShapeType="1"/>
          </p:cNvSpPr>
          <p:nvPr/>
        </p:nvSpPr>
        <p:spPr bwMode="auto">
          <a:xfrm flipV="1">
            <a:off x="594819" y="651724"/>
            <a:ext cx="8699789" cy="1667"/>
          </a:xfrm>
          <a:prstGeom prst="line">
            <a:avLst/>
          </a:prstGeom>
          <a:noFill/>
          <a:ln w="9525">
            <a:solidFill>
              <a:schemeClr val="tx1"/>
            </a:solidFill>
            <a:round/>
            <a:headEnd/>
            <a:tailEnd/>
          </a:ln>
        </p:spPr>
        <p:txBody>
          <a:bodyPr lIns="91435" tIns="45718" rIns="91435" bIns="45718"/>
          <a:lstStyle/>
          <a:p>
            <a:endParaRPr lang="zh-CN" altLang="en-US"/>
          </a:p>
        </p:txBody>
      </p:sp>
      <p:sp>
        <p:nvSpPr>
          <p:cNvPr id="11" name="标题 1"/>
          <p:cNvSpPr txBox="1">
            <a:spLocks/>
          </p:cNvSpPr>
          <p:nvPr/>
        </p:nvSpPr>
        <p:spPr>
          <a:xfrm>
            <a:off x="504033" y="2900"/>
            <a:ext cx="9072563" cy="665787"/>
          </a:xfrm>
          <a:prstGeom prst="rect">
            <a:avLst/>
          </a:prstGeom>
        </p:spPr>
        <p:txBody>
          <a:bodyPr vert="horz" lIns="91435" tIns="45718" rIns="91435" bIns="4571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C00000"/>
                </a:solidFill>
                <a:latin typeface="微软雅黑" pitchFamily="34" charset="-122"/>
                <a:ea typeface="微软雅黑" pitchFamily="34" charset="-122"/>
              </a:rPr>
              <a:t>清算处理</a:t>
            </a:r>
            <a:endParaRPr lang="zh-CN" altLang="en-US" sz="2800" b="1" dirty="0">
              <a:solidFill>
                <a:srgbClr val="C00000"/>
              </a:solidFill>
              <a:latin typeface="微软雅黑" pitchFamily="34" charset="-122"/>
              <a:ea typeface="微软雅黑" pitchFamily="34" charset="-122"/>
            </a:endParaRPr>
          </a:p>
        </p:txBody>
      </p:sp>
      <p:sp>
        <p:nvSpPr>
          <p:cNvPr id="25" name="矩形 24"/>
          <p:cNvSpPr/>
          <p:nvPr/>
        </p:nvSpPr>
        <p:spPr>
          <a:xfrm>
            <a:off x="3147563" y="966201"/>
            <a:ext cx="6908626" cy="15696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5" tIns="45718" rIns="91435" bIns="45718">
            <a:spAutoFit/>
          </a:bodyPr>
          <a:lstStyle/>
          <a:p>
            <a:pPr marL="285735" indent="-285735">
              <a:lnSpc>
                <a:spcPct val="150000"/>
              </a:lnSpc>
              <a:buClr>
                <a:srgbClr val="C00000"/>
              </a:buClr>
              <a:buFont typeface="微软雅黑" panose="020B0503020204020204" pitchFamily="34" charset="-122"/>
              <a:buChar char="■"/>
            </a:pPr>
            <a:r>
              <a:rPr lang="zh-CN" altLang="en-US" sz="1600" b="1" kern="0" dirty="0" smtClean="0">
                <a:solidFill>
                  <a:schemeClr val="tx1"/>
                </a:solidFill>
                <a:latin typeface="微软雅黑" panose="020B0503020204020204" pitchFamily="34" charset="-122"/>
                <a:ea typeface="微软雅黑" panose="020B0503020204020204" pitchFamily="34" charset="-122"/>
                <a:cs typeface="Myriad"/>
              </a:rPr>
              <a:t>手续费计费模式多样化</a:t>
            </a:r>
            <a:endParaRPr lang="en-US" altLang="zh-CN" sz="1600" b="1" kern="0" dirty="0" smtClean="0">
              <a:solidFill>
                <a:schemeClr val="tx1"/>
              </a:solidFill>
              <a:latin typeface="微软雅黑" panose="020B0503020204020204" pitchFamily="34" charset="-122"/>
              <a:ea typeface="微软雅黑" panose="020B0503020204020204" pitchFamily="34" charset="-122"/>
              <a:cs typeface="Myriad"/>
            </a:endParaRPr>
          </a:p>
          <a:p>
            <a:pPr marL="742925" lvl="1" indent="-285750">
              <a:lnSpc>
                <a:spcPct val="150000"/>
              </a:lnSpc>
              <a:buClr>
                <a:srgbClr val="C00000"/>
              </a:buClr>
              <a:buFont typeface="Wingdings" panose="05000000000000000000" pitchFamily="2" charset="2"/>
              <a:buChar char="ü"/>
            </a:pP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按笔计费或按照与收单机构商谈扣率 </a:t>
            </a:r>
            <a:endParaRPr lang="en-US" altLang="zh-CN" sz="1600" kern="0" dirty="0" smtClean="0">
              <a:solidFill>
                <a:schemeClr val="tx1"/>
              </a:solidFill>
              <a:latin typeface="微软雅黑" panose="020B0503020204020204" pitchFamily="34" charset="-122"/>
              <a:ea typeface="微软雅黑" panose="020B0503020204020204" pitchFamily="34" charset="-122"/>
              <a:cs typeface="Myriad"/>
            </a:endParaRPr>
          </a:p>
          <a:p>
            <a:pPr marL="742925" lvl="1" indent="-285750">
              <a:lnSpc>
                <a:spcPct val="150000"/>
              </a:lnSpc>
              <a:buClr>
                <a:srgbClr val="C00000"/>
              </a:buClr>
              <a:buFont typeface="Wingdings" panose="05000000000000000000" pitchFamily="2" charset="2"/>
              <a:buChar char="ü"/>
            </a:pP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周期计费，如商户是月结计费，手续费也可支持月结计费</a:t>
            </a:r>
            <a:endParaRPr lang="en-US" altLang="zh-CN" sz="1600" kern="0" dirty="0" smtClean="0">
              <a:solidFill>
                <a:schemeClr val="tx1"/>
              </a:solidFill>
              <a:latin typeface="微软雅黑" panose="020B0503020204020204" pitchFamily="34" charset="-122"/>
              <a:ea typeface="微软雅黑" panose="020B0503020204020204" pitchFamily="34" charset="-122"/>
              <a:cs typeface="Myriad"/>
            </a:endParaRPr>
          </a:p>
          <a:p>
            <a:pPr marL="742925" lvl="1" indent="-285750">
              <a:lnSpc>
                <a:spcPct val="150000"/>
              </a:lnSpc>
              <a:buClr>
                <a:srgbClr val="C00000"/>
              </a:buClr>
              <a:buFont typeface="Wingdings" panose="05000000000000000000" pitchFamily="2" charset="2"/>
              <a:buChar char="ü"/>
            </a:pP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可为集团商户支持多家商户合并计费</a:t>
            </a:r>
            <a:endParaRPr lang="en-US" altLang="zh-CN" sz="1600" kern="0" dirty="0">
              <a:solidFill>
                <a:schemeClr val="tx1"/>
              </a:solidFill>
              <a:latin typeface="微软雅黑" panose="020B0503020204020204" pitchFamily="34" charset="-122"/>
              <a:ea typeface="微软雅黑" panose="020B0503020204020204" pitchFamily="34" charset="-122"/>
              <a:cs typeface="Myriad"/>
            </a:endParaRPr>
          </a:p>
        </p:txBody>
      </p:sp>
      <p:sp>
        <p:nvSpPr>
          <p:cNvPr id="5" name="圆角矩形 4"/>
          <p:cNvSpPr/>
          <p:nvPr/>
        </p:nvSpPr>
        <p:spPr bwMode="auto">
          <a:xfrm>
            <a:off x="932590" y="788762"/>
            <a:ext cx="1857388" cy="560113"/>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44000" rIns="0" bIns="144000" numCol="1" rtlCol="0" anchor="t"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smtClean="0">
                <a:solidFill>
                  <a:schemeClr val="tx1"/>
                </a:solidFill>
                <a:latin typeface="微软雅黑" pitchFamily="34" charset="-122"/>
                <a:ea typeface="微软雅黑" pitchFamily="34" charset="-122"/>
                <a:cs typeface="ＭＳ Ｐゴシック" charset="-128"/>
              </a:rPr>
              <a:t>商户端交易成功</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cxnSp>
        <p:nvCxnSpPr>
          <p:cNvPr id="6" name="直接箭头连接符 5"/>
          <p:cNvCxnSpPr/>
          <p:nvPr/>
        </p:nvCxnSpPr>
        <p:spPr bwMode="auto">
          <a:xfrm>
            <a:off x="1824187" y="1321656"/>
            <a:ext cx="0" cy="429373"/>
          </a:xfrm>
          <a:prstGeom prst="straightConnector1">
            <a:avLst/>
          </a:prstGeom>
          <a:noFill/>
          <a:ln w="9525" cap="flat" cmpd="sng" algn="ctr">
            <a:solidFill>
              <a:schemeClr val="tx1"/>
            </a:solidFill>
            <a:prstDash val="solid"/>
            <a:round/>
            <a:headEnd type="none" w="med" len="med"/>
            <a:tailEnd type="arrow"/>
          </a:ln>
          <a:effectLst/>
        </p:spPr>
      </p:cxnSp>
      <p:sp>
        <p:nvSpPr>
          <p:cNvPr id="8" name="圆角矩形 7"/>
          <p:cNvSpPr/>
          <p:nvPr/>
        </p:nvSpPr>
        <p:spPr bwMode="auto">
          <a:xfrm>
            <a:off x="895493" y="1789025"/>
            <a:ext cx="1857388" cy="560113"/>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44000" rIns="0" bIns="144000" numCol="1" rtlCol="0" anchor="t"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本金手续费计算服务</a:t>
            </a:r>
          </a:p>
        </p:txBody>
      </p:sp>
      <p:cxnSp>
        <p:nvCxnSpPr>
          <p:cNvPr id="12" name="直接箭头连接符 11"/>
          <p:cNvCxnSpPr/>
          <p:nvPr/>
        </p:nvCxnSpPr>
        <p:spPr bwMode="auto">
          <a:xfrm>
            <a:off x="1824186" y="2349138"/>
            <a:ext cx="0" cy="429373"/>
          </a:xfrm>
          <a:prstGeom prst="straightConnector1">
            <a:avLst/>
          </a:prstGeom>
          <a:noFill/>
          <a:ln w="9525" cap="flat" cmpd="sng" algn="ctr">
            <a:solidFill>
              <a:schemeClr val="tx1"/>
            </a:solidFill>
            <a:prstDash val="solid"/>
            <a:round/>
            <a:headEnd type="none" w="med" len="med"/>
            <a:tailEnd type="arrow"/>
          </a:ln>
          <a:effectLst/>
        </p:spPr>
      </p:cxnSp>
      <p:sp>
        <p:nvSpPr>
          <p:cNvPr id="13" name="圆角矩形 12"/>
          <p:cNvSpPr/>
          <p:nvPr/>
        </p:nvSpPr>
        <p:spPr bwMode="auto">
          <a:xfrm>
            <a:off x="895492" y="2778511"/>
            <a:ext cx="1857388" cy="560113"/>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44000" rIns="0" bIns="144000" numCol="1" rtlCol="0" anchor="t"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smtClean="0">
                <a:solidFill>
                  <a:schemeClr val="tx1"/>
                </a:solidFill>
                <a:latin typeface="微软雅黑" pitchFamily="34" charset="-122"/>
                <a:ea typeface="微软雅黑" pitchFamily="34" charset="-122"/>
                <a:cs typeface="ＭＳ Ｐゴシック" charset="-128"/>
              </a:rPr>
              <a:t>资金划账服务</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cxnSp>
        <p:nvCxnSpPr>
          <p:cNvPr id="14" name="直接箭头连接符 13"/>
          <p:cNvCxnSpPr/>
          <p:nvPr/>
        </p:nvCxnSpPr>
        <p:spPr bwMode="auto">
          <a:xfrm>
            <a:off x="1824186" y="3338624"/>
            <a:ext cx="0" cy="429373"/>
          </a:xfrm>
          <a:prstGeom prst="straightConnector1">
            <a:avLst/>
          </a:prstGeom>
          <a:noFill/>
          <a:ln w="9525" cap="flat" cmpd="sng" algn="ctr">
            <a:solidFill>
              <a:schemeClr val="tx1"/>
            </a:solidFill>
            <a:prstDash val="solid"/>
            <a:round/>
            <a:headEnd type="none" w="med" len="med"/>
            <a:tailEnd type="arrow"/>
          </a:ln>
          <a:effectLst/>
        </p:spPr>
      </p:cxnSp>
      <p:sp>
        <p:nvSpPr>
          <p:cNvPr id="15" name="圆角矩形 14"/>
          <p:cNvSpPr/>
          <p:nvPr/>
        </p:nvSpPr>
        <p:spPr bwMode="auto">
          <a:xfrm>
            <a:off x="895492" y="3767997"/>
            <a:ext cx="1857388" cy="560113"/>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44000" rIns="0" bIns="144000" numCol="1" rtlCol="0" anchor="t"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smtClean="0">
                <a:solidFill>
                  <a:schemeClr val="tx1"/>
                </a:solidFill>
                <a:latin typeface="微软雅黑" pitchFamily="34" charset="-122"/>
                <a:ea typeface="微软雅黑" pitchFamily="34" charset="-122"/>
                <a:cs typeface="ＭＳ Ｐゴシック" charset="-128"/>
              </a:rPr>
              <a:t>提供对账凭证服务</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cxnSp>
        <p:nvCxnSpPr>
          <p:cNvPr id="16" name="直接箭头连接符 15"/>
          <p:cNvCxnSpPr/>
          <p:nvPr/>
        </p:nvCxnSpPr>
        <p:spPr bwMode="auto">
          <a:xfrm>
            <a:off x="1824186" y="5089899"/>
            <a:ext cx="0" cy="429373"/>
          </a:xfrm>
          <a:prstGeom prst="straightConnector1">
            <a:avLst/>
          </a:prstGeom>
          <a:noFill/>
          <a:ln w="9525" cap="flat" cmpd="sng" algn="ctr">
            <a:solidFill>
              <a:schemeClr val="tx1"/>
            </a:solidFill>
            <a:prstDash val="solid"/>
            <a:round/>
            <a:headEnd type="none" w="med" len="med"/>
            <a:tailEnd type="arrow"/>
          </a:ln>
          <a:effectLst/>
        </p:spPr>
      </p:cxnSp>
      <p:sp>
        <p:nvSpPr>
          <p:cNvPr id="17" name="圆角矩形 16"/>
          <p:cNvSpPr/>
          <p:nvPr/>
        </p:nvSpPr>
        <p:spPr bwMode="auto">
          <a:xfrm>
            <a:off x="895492" y="5519272"/>
            <a:ext cx="1857388" cy="560113"/>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44000" rIns="0" bIns="144000" numCol="1" rtlCol="0" anchor="t"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smtClean="0">
                <a:solidFill>
                  <a:schemeClr val="tx1"/>
                </a:solidFill>
                <a:latin typeface="微软雅黑" pitchFamily="34" charset="-122"/>
                <a:ea typeface="微软雅黑" pitchFamily="34" charset="-122"/>
                <a:cs typeface="ＭＳ Ｐゴシック" charset="-128"/>
              </a:rPr>
              <a:t>商户对账</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18" name="矩形 17"/>
          <p:cNvSpPr/>
          <p:nvPr/>
        </p:nvSpPr>
        <p:spPr>
          <a:xfrm>
            <a:off x="3230813" y="2654634"/>
            <a:ext cx="6875364" cy="15696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5" tIns="45718" rIns="91435" bIns="45718">
            <a:spAutoFit/>
          </a:bodyPr>
          <a:lstStyle/>
          <a:p>
            <a:pPr marL="285735" indent="-285735">
              <a:lnSpc>
                <a:spcPct val="150000"/>
              </a:lnSpc>
              <a:buClr>
                <a:srgbClr val="C00000"/>
              </a:buClr>
              <a:buFont typeface="微软雅黑" panose="020B0503020204020204" pitchFamily="34" charset="-122"/>
              <a:buChar char="■"/>
            </a:pPr>
            <a:r>
              <a:rPr lang="zh-CN" altLang="en-US" sz="1600" b="1" kern="0" dirty="0" smtClean="0">
                <a:solidFill>
                  <a:schemeClr val="tx1"/>
                </a:solidFill>
                <a:latin typeface="微软雅黑" panose="020B0503020204020204" pitchFamily="34" charset="-122"/>
                <a:ea typeface="微软雅黑" panose="020B0503020204020204" pitchFamily="34" charset="-122"/>
                <a:cs typeface="Myriad"/>
              </a:rPr>
              <a:t>资金</a:t>
            </a:r>
            <a:r>
              <a:rPr lang="zh-CN" altLang="en-US" sz="1600" b="1" kern="0" dirty="0">
                <a:solidFill>
                  <a:schemeClr val="tx1"/>
                </a:solidFill>
                <a:latin typeface="微软雅黑" panose="020B0503020204020204" pitchFamily="34" charset="-122"/>
                <a:ea typeface="微软雅黑" panose="020B0503020204020204" pitchFamily="34" charset="-122"/>
                <a:cs typeface="Myriad"/>
              </a:rPr>
              <a:t>到</a:t>
            </a:r>
            <a:r>
              <a:rPr lang="zh-CN" altLang="en-US" sz="1600" b="1" kern="0" dirty="0" smtClean="0">
                <a:solidFill>
                  <a:schemeClr val="tx1"/>
                </a:solidFill>
                <a:latin typeface="微软雅黑" panose="020B0503020204020204" pitchFamily="34" charset="-122"/>
                <a:ea typeface="微软雅黑" panose="020B0503020204020204" pitchFamily="34" charset="-122"/>
                <a:cs typeface="Myriad"/>
              </a:rPr>
              <a:t>账安全快捷</a:t>
            </a:r>
            <a:endParaRPr lang="en-US" altLang="zh-CN" sz="1600" b="1" kern="0" dirty="0">
              <a:solidFill>
                <a:schemeClr val="tx1"/>
              </a:solidFill>
              <a:latin typeface="微软雅黑" panose="020B0503020204020204" pitchFamily="34" charset="-122"/>
              <a:ea typeface="微软雅黑" panose="020B0503020204020204" pitchFamily="34" charset="-122"/>
              <a:cs typeface="Myriad"/>
            </a:endParaRPr>
          </a:p>
          <a:p>
            <a:pPr marL="742910" lvl="1" indent="-285735">
              <a:lnSpc>
                <a:spcPct val="150000"/>
              </a:lnSpc>
              <a:buClr>
                <a:srgbClr val="C00000"/>
              </a:buClr>
              <a:buFont typeface="Wingdings" pitchFamily="2" charset="2"/>
              <a:buChar char="ü"/>
            </a:pPr>
            <a:r>
              <a:rPr lang="en-US" altLang="zh-CN" sz="1600" kern="0" dirty="0">
                <a:solidFill>
                  <a:schemeClr val="tx1"/>
                </a:solidFill>
                <a:latin typeface="微软雅黑" panose="020B0503020204020204" pitchFamily="34" charset="-122"/>
                <a:ea typeface="微软雅黑" panose="020B0503020204020204" pitchFamily="34" charset="-122"/>
                <a:cs typeface="Myriad"/>
              </a:rPr>
              <a:t>T</a:t>
            </a:r>
            <a:r>
              <a:rPr lang="zh-CN" altLang="en-US" sz="1600" kern="0" dirty="0">
                <a:solidFill>
                  <a:schemeClr val="tx1"/>
                </a:solidFill>
                <a:latin typeface="微软雅黑" panose="020B0503020204020204" pitchFamily="34" charset="-122"/>
                <a:ea typeface="微软雅黑" panose="020B0503020204020204" pitchFamily="34" charset="-122"/>
                <a:cs typeface="Myriad"/>
              </a:rPr>
              <a:t>日发生的交易，原则上</a:t>
            </a:r>
            <a:r>
              <a:rPr lang="en-US" altLang="zh-CN" sz="1600" kern="0" dirty="0">
                <a:solidFill>
                  <a:schemeClr val="tx1"/>
                </a:solidFill>
                <a:latin typeface="微软雅黑" panose="020B0503020204020204" pitchFamily="34" charset="-122"/>
                <a:ea typeface="微软雅黑" panose="020B0503020204020204" pitchFamily="34" charset="-122"/>
                <a:cs typeface="Myriad"/>
              </a:rPr>
              <a:t> T+1</a:t>
            </a:r>
            <a:r>
              <a:rPr lang="zh-CN" altLang="en-US" sz="1600" kern="0" dirty="0">
                <a:solidFill>
                  <a:schemeClr val="tx1"/>
                </a:solidFill>
                <a:latin typeface="微软雅黑" panose="020B0503020204020204" pitchFamily="34" charset="-122"/>
                <a:ea typeface="微软雅黑" panose="020B0503020204020204" pitchFamily="34" charset="-122"/>
                <a:cs typeface="Myriad"/>
              </a:rPr>
              <a:t>日即可到账</a:t>
            </a: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a:t>
            </a:r>
            <a:endParaRPr lang="en-US" altLang="zh-CN" sz="1600" kern="0" dirty="0" smtClean="0">
              <a:solidFill>
                <a:schemeClr val="tx1"/>
              </a:solidFill>
              <a:latin typeface="微软雅黑" panose="020B0503020204020204" pitchFamily="34" charset="-122"/>
              <a:ea typeface="微软雅黑" panose="020B0503020204020204" pitchFamily="34" charset="-122"/>
              <a:cs typeface="Myriad"/>
            </a:endParaRPr>
          </a:p>
          <a:p>
            <a:pPr marL="742910" lvl="1" indent="-285735">
              <a:lnSpc>
                <a:spcPct val="150000"/>
              </a:lnSpc>
              <a:buClr>
                <a:srgbClr val="C00000"/>
              </a:buClr>
              <a:buFont typeface="Wingdings" pitchFamily="2" charset="2"/>
              <a:buChar char="ü"/>
            </a:pP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可通过收单行、结算行或者人民</a:t>
            </a:r>
            <a:r>
              <a:rPr lang="zh-CN" altLang="en-US" sz="1600" kern="0" dirty="0">
                <a:solidFill>
                  <a:schemeClr val="tx1"/>
                </a:solidFill>
                <a:latin typeface="微软雅黑" panose="020B0503020204020204" pitchFamily="34" charset="-122"/>
                <a:ea typeface="微软雅黑" panose="020B0503020204020204" pitchFamily="34" charset="-122"/>
                <a:cs typeface="Myriad"/>
              </a:rPr>
              <a:t>银行的支付</a:t>
            </a: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系统</a:t>
            </a:r>
            <a:r>
              <a:rPr lang="zh-CN" altLang="en-US" sz="1600" kern="0" dirty="0">
                <a:solidFill>
                  <a:schemeClr val="tx1"/>
                </a:solidFill>
                <a:latin typeface="微软雅黑" panose="020B0503020204020204" pitchFamily="34" charset="-122"/>
                <a:ea typeface="微软雅黑" panose="020B0503020204020204" pitchFamily="34" charset="-122"/>
                <a:cs typeface="Myriad"/>
              </a:rPr>
              <a:t>入账</a:t>
            </a:r>
            <a:endParaRPr lang="en-US" altLang="zh-CN" sz="1600" kern="0" dirty="0" smtClean="0">
              <a:solidFill>
                <a:schemeClr val="tx1"/>
              </a:solidFill>
              <a:latin typeface="微软雅黑" panose="020B0503020204020204" pitchFamily="34" charset="-122"/>
              <a:ea typeface="微软雅黑" panose="020B0503020204020204" pitchFamily="34" charset="-122"/>
              <a:cs typeface="Myriad"/>
            </a:endParaRPr>
          </a:p>
          <a:p>
            <a:pPr marL="742910" lvl="1" indent="-285735">
              <a:lnSpc>
                <a:spcPct val="150000"/>
              </a:lnSpc>
              <a:buClr>
                <a:srgbClr val="C00000"/>
              </a:buClr>
              <a:buFont typeface="Wingdings" pitchFamily="2" charset="2"/>
              <a:buChar char="ü"/>
            </a:pP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满足个性化需求如：支持本金手续费分账户、挂账、垫付等</a:t>
            </a:r>
            <a:endParaRPr lang="en-US" altLang="zh-CN" sz="1600" kern="0" dirty="0">
              <a:solidFill>
                <a:schemeClr val="tx1"/>
              </a:solidFill>
              <a:latin typeface="微软雅黑" panose="020B0503020204020204" pitchFamily="34" charset="-122"/>
              <a:ea typeface="微软雅黑" panose="020B0503020204020204" pitchFamily="34" charset="-122"/>
              <a:cs typeface="Myriad"/>
            </a:endParaRPr>
          </a:p>
        </p:txBody>
      </p:sp>
      <p:sp>
        <p:nvSpPr>
          <p:cNvPr id="19" name="矩形 18"/>
          <p:cNvSpPr/>
          <p:nvPr/>
        </p:nvSpPr>
        <p:spPr>
          <a:xfrm>
            <a:off x="3230813" y="4318947"/>
            <a:ext cx="6875364" cy="12003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5" tIns="45718" rIns="91435" bIns="45718">
            <a:spAutoFit/>
          </a:bodyPr>
          <a:lstStyle/>
          <a:p>
            <a:pPr marL="285735" indent="-285735">
              <a:lnSpc>
                <a:spcPct val="150000"/>
              </a:lnSpc>
              <a:buClr>
                <a:srgbClr val="C00000"/>
              </a:buClr>
              <a:buFont typeface="微软雅黑" panose="020B0503020204020204" pitchFamily="34" charset="-122"/>
              <a:buChar char="■"/>
            </a:pPr>
            <a:r>
              <a:rPr lang="zh-CN" altLang="en-US" sz="1600" b="1" kern="0" dirty="0" smtClean="0">
                <a:solidFill>
                  <a:schemeClr val="tx1"/>
                </a:solidFill>
                <a:latin typeface="微软雅黑" panose="020B0503020204020204" pitchFamily="34" charset="-122"/>
                <a:ea typeface="微软雅黑" panose="020B0503020204020204" pitchFamily="34" charset="-122"/>
                <a:cs typeface="Myriad"/>
              </a:rPr>
              <a:t>提供对账明细及报表，对账便捷</a:t>
            </a:r>
            <a:endParaRPr lang="en-US" altLang="zh-CN" sz="1600" b="1" kern="0" dirty="0" smtClean="0">
              <a:solidFill>
                <a:schemeClr val="tx1"/>
              </a:solidFill>
              <a:latin typeface="微软雅黑" panose="020B0503020204020204" pitchFamily="34" charset="-122"/>
              <a:ea typeface="微软雅黑" panose="020B0503020204020204" pitchFamily="34" charset="-122"/>
              <a:cs typeface="Myriad"/>
            </a:endParaRPr>
          </a:p>
          <a:p>
            <a:pPr marL="742925" lvl="1" indent="-285750">
              <a:lnSpc>
                <a:spcPct val="150000"/>
              </a:lnSpc>
              <a:buClr>
                <a:srgbClr val="C00000"/>
              </a:buClr>
              <a:buFont typeface="Wingdings" panose="05000000000000000000" pitchFamily="2" charset="2"/>
              <a:buChar char="ü"/>
            </a:pP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可提供标准化文件，快速开发上线</a:t>
            </a:r>
            <a:endParaRPr lang="en-US" altLang="zh-CN" sz="1600" kern="0" dirty="0">
              <a:solidFill>
                <a:schemeClr val="tx1"/>
              </a:solidFill>
              <a:latin typeface="微软雅黑" panose="020B0503020204020204" pitchFamily="34" charset="-122"/>
              <a:ea typeface="微软雅黑" panose="020B0503020204020204" pitchFamily="34" charset="-122"/>
              <a:cs typeface="Myriad"/>
            </a:endParaRPr>
          </a:p>
          <a:p>
            <a:pPr lvl="1">
              <a:lnSpc>
                <a:spcPct val="150000"/>
              </a:lnSpc>
              <a:buClr>
                <a:srgbClr val="C00000"/>
              </a:buClr>
            </a:pPr>
            <a:endParaRPr lang="en-US" altLang="zh-CN" sz="1600" kern="0" dirty="0">
              <a:solidFill>
                <a:schemeClr val="tx1"/>
              </a:solidFill>
              <a:latin typeface="微软雅黑" panose="020B0503020204020204" pitchFamily="34" charset="-122"/>
              <a:ea typeface="微软雅黑" panose="020B0503020204020204" pitchFamily="34" charset="-122"/>
              <a:cs typeface="Myriad"/>
            </a:endParaRPr>
          </a:p>
        </p:txBody>
      </p:sp>
    </p:spTree>
    <p:extLst>
      <p:ext uri="{BB962C8B-B14F-4D97-AF65-F5344CB8AC3E}">
        <p14:creationId xmlns="" xmlns:p14="http://schemas.microsoft.com/office/powerpoint/2010/main" val="3799346013"/>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flipV="1">
            <a:off x="594819" y="651724"/>
            <a:ext cx="8699789" cy="1667"/>
          </a:xfrm>
          <a:prstGeom prst="line">
            <a:avLst/>
          </a:prstGeom>
          <a:noFill/>
          <a:ln w="9525">
            <a:solidFill>
              <a:schemeClr val="tx1"/>
            </a:solidFill>
            <a:round/>
            <a:headEnd/>
            <a:tailEnd/>
          </a:ln>
        </p:spPr>
        <p:txBody>
          <a:bodyPr lIns="91435" tIns="45718" rIns="91435" bIns="45718"/>
          <a:lstStyle/>
          <a:p>
            <a:endParaRPr lang="zh-CN" altLang="en-US"/>
          </a:p>
        </p:txBody>
      </p:sp>
      <p:sp>
        <p:nvSpPr>
          <p:cNvPr id="11" name="标题 1"/>
          <p:cNvSpPr txBox="1">
            <a:spLocks/>
          </p:cNvSpPr>
          <p:nvPr/>
        </p:nvSpPr>
        <p:spPr>
          <a:xfrm>
            <a:off x="504033" y="2900"/>
            <a:ext cx="9072563" cy="665787"/>
          </a:xfrm>
          <a:prstGeom prst="rect">
            <a:avLst/>
          </a:prstGeom>
        </p:spPr>
        <p:txBody>
          <a:bodyPr vert="horz" lIns="91435" tIns="45718" rIns="91435" bIns="4571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C00000"/>
                </a:solidFill>
                <a:latin typeface="微软雅黑" pitchFamily="34" charset="-122"/>
                <a:ea typeface="微软雅黑" pitchFamily="34" charset="-122"/>
              </a:rPr>
              <a:t>商户开发测试流程</a:t>
            </a:r>
            <a:endParaRPr lang="zh-CN" altLang="en-US" sz="2800" b="1" dirty="0">
              <a:solidFill>
                <a:srgbClr val="C00000"/>
              </a:solidFill>
              <a:latin typeface="微软雅黑" pitchFamily="34" charset="-122"/>
              <a:ea typeface="微软雅黑" pitchFamily="34" charset="-122"/>
            </a:endParaRPr>
          </a:p>
        </p:txBody>
      </p:sp>
      <p:grpSp>
        <p:nvGrpSpPr>
          <p:cNvPr id="2" name="组合 32"/>
          <p:cNvGrpSpPr/>
          <p:nvPr/>
        </p:nvGrpSpPr>
        <p:grpSpPr>
          <a:xfrm>
            <a:off x="1396974" y="2314566"/>
            <a:ext cx="7027714" cy="3714776"/>
            <a:chOff x="1396974" y="1100120"/>
            <a:chExt cx="7027714" cy="3714776"/>
          </a:xfrm>
        </p:grpSpPr>
        <p:sp>
          <p:nvSpPr>
            <p:cNvPr id="14" name="流程图: 可选过程 13"/>
            <p:cNvSpPr/>
            <p:nvPr/>
          </p:nvSpPr>
          <p:spPr bwMode="auto">
            <a:xfrm>
              <a:off x="1396974" y="1100120"/>
              <a:ext cx="3143272" cy="594165"/>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了解交易类型功能</a:t>
              </a:r>
            </a:p>
          </p:txBody>
        </p:sp>
        <p:sp>
          <p:nvSpPr>
            <p:cNvPr id="16" name="右箭头 15"/>
            <p:cNvSpPr/>
            <p:nvPr/>
          </p:nvSpPr>
          <p:spPr bwMode="auto">
            <a:xfrm rot="5400000">
              <a:off x="2698610" y="1856812"/>
              <a:ext cx="360000" cy="180000"/>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17" name="流程图: 可选过程 16"/>
            <p:cNvSpPr/>
            <p:nvPr/>
          </p:nvSpPr>
          <p:spPr bwMode="auto">
            <a:xfrm>
              <a:off x="1396974" y="2149029"/>
              <a:ext cx="3143272" cy="594165"/>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交易类型与交易模式对应关系表</a:t>
              </a:r>
              <a:endParaRPr kumimoji="0" lang="zh-CN" altLang="en-US" sz="160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18" name="流程图: 可选过程 17"/>
            <p:cNvSpPr/>
            <p:nvPr/>
          </p:nvSpPr>
          <p:spPr bwMode="auto">
            <a:xfrm>
              <a:off x="1396974" y="3171822"/>
              <a:ext cx="3143272" cy="594165"/>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lang="zh-CN" altLang="en-US" sz="1600" dirty="0" smtClean="0">
                  <a:solidFill>
                    <a:schemeClr val="tx1"/>
                  </a:solidFill>
                  <a:latin typeface="微软雅黑" pitchFamily="34" charset="-122"/>
                  <a:ea typeface="微软雅黑" pitchFamily="34" charset="-122"/>
                  <a:cs typeface="ＭＳ Ｐゴシック" charset="-128"/>
                </a:rPr>
                <a:t>确认交易模式并了解开发步骤</a:t>
              </a:r>
              <a:endParaRPr kumimoji="0" lang="zh-CN" altLang="en-US" sz="160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19" name="右箭头 18"/>
            <p:cNvSpPr/>
            <p:nvPr/>
          </p:nvSpPr>
          <p:spPr bwMode="auto">
            <a:xfrm rot="5400000">
              <a:off x="2699921" y="2889947"/>
              <a:ext cx="360000" cy="180000"/>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20" name="流程图: 可选过程 19"/>
            <p:cNvSpPr/>
            <p:nvPr/>
          </p:nvSpPr>
          <p:spPr bwMode="auto">
            <a:xfrm>
              <a:off x="1396974" y="4220731"/>
              <a:ext cx="7027714" cy="594165"/>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kumimoji="0" lang="zh-CN" altLang="en-US" sz="160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商户自主开发或利用银联开发包进行开发</a:t>
              </a:r>
            </a:p>
          </p:txBody>
        </p:sp>
        <p:sp>
          <p:nvSpPr>
            <p:cNvPr id="21" name="右箭头 20"/>
            <p:cNvSpPr/>
            <p:nvPr/>
          </p:nvSpPr>
          <p:spPr bwMode="auto">
            <a:xfrm rot="5400000">
              <a:off x="2699921" y="3938856"/>
              <a:ext cx="360000" cy="180000"/>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22" name="流程图: 可选过程 21"/>
            <p:cNvSpPr/>
            <p:nvPr/>
          </p:nvSpPr>
          <p:spPr bwMode="auto">
            <a:xfrm>
              <a:off x="5254626" y="1100120"/>
              <a:ext cx="3143272" cy="594165"/>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投产上线</a:t>
              </a:r>
            </a:p>
          </p:txBody>
        </p:sp>
        <p:sp>
          <p:nvSpPr>
            <p:cNvPr id="23" name="右箭头 22"/>
            <p:cNvSpPr/>
            <p:nvPr/>
          </p:nvSpPr>
          <p:spPr bwMode="auto">
            <a:xfrm rot="16200000">
              <a:off x="6556262" y="1856812"/>
              <a:ext cx="360000" cy="180000"/>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24" name="流程图: 可选过程 23"/>
            <p:cNvSpPr/>
            <p:nvPr/>
          </p:nvSpPr>
          <p:spPr bwMode="auto">
            <a:xfrm>
              <a:off x="5254626" y="2149029"/>
              <a:ext cx="3143272" cy="594165"/>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kumimoji="0" lang="zh-CN" altLang="en-US" sz="160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下载对账文件</a:t>
              </a:r>
            </a:p>
          </p:txBody>
        </p:sp>
        <p:sp>
          <p:nvSpPr>
            <p:cNvPr id="26" name="流程图: 可选过程 25"/>
            <p:cNvSpPr/>
            <p:nvPr/>
          </p:nvSpPr>
          <p:spPr bwMode="auto">
            <a:xfrm>
              <a:off x="5254626" y="3171822"/>
              <a:ext cx="3143272" cy="594165"/>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kumimoji="0" lang="zh-CN" altLang="en-US" sz="160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联调测试</a:t>
              </a:r>
            </a:p>
          </p:txBody>
        </p:sp>
        <p:sp>
          <p:nvSpPr>
            <p:cNvPr id="27" name="右箭头 26"/>
            <p:cNvSpPr/>
            <p:nvPr/>
          </p:nvSpPr>
          <p:spPr bwMode="auto">
            <a:xfrm rot="16200000">
              <a:off x="6557573" y="2889947"/>
              <a:ext cx="360000" cy="180000"/>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29" name="右箭头 28"/>
            <p:cNvSpPr/>
            <p:nvPr/>
          </p:nvSpPr>
          <p:spPr bwMode="auto">
            <a:xfrm rot="16200000">
              <a:off x="6557573" y="3938856"/>
              <a:ext cx="360000" cy="180000"/>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grpSp>
      <p:sp>
        <p:nvSpPr>
          <p:cNvPr id="35" name="TextBox 34"/>
          <p:cNvSpPr txBox="1"/>
          <p:nvPr/>
        </p:nvSpPr>
        <p:spPr>
          <a:xfrm>
            <a:off x="754032" y="814368"/>
            <a:ext cx="8286808" cy="1249188"/>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0000"/>
              </a:lnSpc>
              <a:buClr>
                <a:srgbClr val="C00000"/>
              </a:buClr>
              <a:buFont typeface="Wingdings" pitchFamily="2" charset="2"/>
              <a:buChar char="ü"/>
            </a:pPr>
            <a:r>
              <a:rPr lang="zh-CN" altLang="en-US" sz="1600" dirty="0" smtClean="0">
                <a:latin typeface="微软雅黑" pitchFamily="34" charset="-122"/>
                <a:ea typeface="微软雅黑" pitchFamily="34" charset="-122"/>
              </a:rPr>
              <a:t>资料指引：</a:t>
            </a: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访问中国银联商户服务平台</a:t>
            </a:r>
            <a:r>
              <a:rPr lang="en-US" altLang="zh-CN" sz="1600" kern="0" dirty="0" smtClean="0">
                <a:solidFill>
                  <a:schemeClr val="tx1"/>
                </a:solidFill>
                <a:latin typeface="微软雅黑" panose="020B0503020204020204" pitchFamily="34" charset="-122"/>
                <a:ea typeface="微软雅黑" panose="020B0503020204020204" pitchFamily="34" charset="-122"/>
                <a:cs typeface="Myriad"/>
              </a:rPr>
              <a:t>( </a:t>
            </a:r>
            <a:r>
              <a:rPr lang="en-US" altLang="en-US" sz="1600" kern="0" dirty="0" smtClean="0">
                <a:solidFill>
                  <a:schemeClr val="tx1"/>
                </a:solidFill>
                <a:latin typeface="微软雅黑" panose="020B0503020204020204" pitchFamily="34" charset="-122"/>
                <a:ea typeface="微软雅黑" panose="020B0503020204020204" pitchFamily="34" charset="-122"/>
                <a:cs typeface="Myriad"/>
                <a:hlinkClick r:id="rId3"/>
              </a:rPr>
              <a:t>https://merchant.unionpay.com</a:t>
            </a:r>
            <a:r>
              <a:rPr lang="en-US" altLang="en-US" sz="1600" kern="0" dirty="0" smtClean="0">
                <a:solidFill>
                  <a:schemeClr val="tx1"/>
                </a:solidFill>
                <a:latin typeface="微软雅黑" panose="020B0503020204020204" pitchFamily="34" charset="-122"/>
                <a:ea typeface="微软雅黑" panose="020B0503020204020204" pitchFamily="34" charset="-122"/>
                <a:cs typeface="Myriad"/>
              </a:rPr>
              <a:t> )，</a:t>
            </a: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在首页左下角“文档下载”专区的“全渠道商户服务”频道获取。 </a:t>
            </a:r>
            <a:endParaRPr lang="en-US" altLang="zh-CN" sz="1600" kern="0" dirty="0" smtClean="0">
              <a:solidFill>
                <a:schemeClr val="tx1"/>
              </a:solidFill>
              <a:latin typeface="微软雅黑" panose="020B0503020204020204" pitchFamily="34" charset="-122"/>
              <a:ea typeface="微软雅黑" panose="020B0503020204020204" pitchFamily="34" charset="-122"/>
              <a:cs typeface="Myriad"/>
            </a:endParaRPr>
          </a:p>
          <a:p>
            <a:pPr>
              <a:lnSpc>
                <a:spcPct val="120000"/>
              </a:lnSpc>
              <a:buClr>
                <a:srgbClr val="C00000"/>
              </a:buClr>
              <a:buFont typeface="Wingdings" pitchFamily="2" charset="2"/>
              <a:buChar char="ü"/>
            </a:pPr>
            <a:endParaRPr lang="en-US" altLang="zh-CN" sz="1600" dirty="0" smtClean="0">
              <a:latin typeface="微软雅黑" pitchFamily="34" charset="-122"/>
              <a:ea typeface="微软雅黑" pitchFamily="34" charset="-122"/>
            </a:endParaRPr>
          </a:p>
          <a:p>
            <a:pPr>
              <a:lnSpc>
                <a:spcPct val="120000"/>
              </a:lnSpc>
              <a:buClr>
                <a:srgbClr val="C00000"/>
              </a:buClr>
              <a:buFont typeface="Wingdings" pitchFamily="2" charset="2"/>
              <a:buChar char="ü"/>
            </a:pPr>
            <a:r>
              <a:rPr lang="zh-CN" altLang="en-US" sz="1600" dirty="0" smtClean="0">
                <a:latin typeface="微软雅黑" pitchFamily="34" charset="-122"/>
                <a:ea typeface="微软雅黑" pitchFamily="34" charset="-122"/>
              </a:rPr>
              <a:t>商户在获取到“接口规范”、“测试指引”之后，可以启动开发测试流程，具体如下：</a:t>
            </a:r>
            <a:endParaRPr lang="en-US" altLang="zh-CN" sz="1600"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3799346013"/>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flipV="1">
            <a:off x="594819" y="651724"/>
            <a:ext cx="8699789" cy="1667"/>
          </a:xfrm>
          <a:prstGeom prst="line">
            <a:avLst/>
          </a:prstGeom>
          <a:noFill/>
          <a:ln w="9525">
            <a:solidFill>
              <a:schemeClr val="tx1"/>
            </a:solidFill>
            <a:round/>
            <a:headEnd/>
            <a:tailEnd/>
          </a:ln>
        </p:spPr>
        <p:txBody>
          <a:bodyPr lIns="91435" tIns="45718" rIns="91435" bIns="45718"/>
          <a:lstStyle/>
          <a:p>
            <a:endParaRPr lang="zh-CN" altLang="en-US"/>
          </a:p>
        </p:txBody>
      </p:sp>
      <p:sp>
        <p:nvSpPr>
          <p:cNvPr id="11" name="标题 1"/>
          <p:cNvSpPr txBox="1">
            <a:spLocks/>
          </p:cNvSpPr>
          <p:nvPr/>
        </p:nvSpPr>
        <p:spPr>
          <a:xfrm>
            <a:off x="504033" y="2900"/>
            <a:ext cx="9072563" cy="665787"/>
          </a:xfrm>
          <a:prstGeom prst="rect">
            <a:avLst/>
          </a:prstGeom>
        </p:spPr>
        <p:txBody>
          <a:bodyPr vert="horz" lIns="91435" tIns="45718" rIns="91435" bIns="4571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C00000"/>
                </a:solidFill>
                <a:latin typeface="微软雅黑" pitchFamily="34" charset="-122"/>
                <a:ea typeface="微软雅黑" pitchFamily="34" charset="-122"/>
              </a:rPr>
              <a:t>商户服务系统</a:t>
            </a:r>
            <a:endParaRPr lang="zh-CN" altLang="en-US" sz="2800" b="1" dirty="0">
              <a:solidFill>
                <a:srgbClr val="C00000"/>
              </a:solidFill>
              <a:latin typeface="微软雅黑" pitchFamily="34" charset="-122"/>
              <a:ea typeface="微软雅黑" pitchFamily="34" charset="-122"/>
            </a:endParaRPr>
          </a:p>
        </p:txBody>
      </p:sp>
      <p:sp>
        <p:nvSpPr>
          <p:cNvPr id="5" name="矩形 4"/>
          <p:cNvSpPr/>
          <p:nvPr/>
        </p:nvSpPr>
        <p:spPr>
          <a:xfrm>
            <a:off x="682594" y="671492"/>
            <a:ext cx="8470976" cy="3046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5" tIns="45718" rIns="91435" bIns="45718">
            <a:spAutoFit/>
          </a:bodyPr>
          <a:lstStyle/>
          <a:p>
            <a:pPr marL="285735" lvl="2" indent="-285735">
              <a:lnSpc>
                <a:spcPct val="150000"/>
              </a:lnSpc>
              <a:buClr>
                <a:srgbClr val="C00000"/>
              </a:buClr>
              <a:buFont typeface="微软雅黑" panose="020B0503020204020204" pitchFamily="34" charset="-122"/>
              <a:buChar char="■"/>
            </a:pPr>
            <a:r>
              <a:rPr lang="zh-CN" altLang="en-US" sz="1600" b="1" kern="0" dirty="0" smtClean="0">
                <a:solidFill>
                  <a:schemeClr val="tx1"/>
                </a:solidFill>
                <a:latin typeface="微软雅黑" panose="020B0503020204020204" pitchFamily="34" charset="-122"/>
                <a:ea typeface="微软雅黑" panose="020B0503020204020204" pitchFamily="34" charset="-122"/>
                <a:cs typeface="Myriad"/>
              </a:rPr>
              <a:t>网址</a:t>
            </a:r>
            <a:endParaRPr lang="en-US" altLang="zh-CN" sz="1600" b="1" kern="0" dirty="0" smtClean="0">
              <a:solidFill>
                <a:schemeClr val="tx1"/>
              </a:solidFill>
              <a:latin typeface="微软雅黑" panose="020B0503020204020204" pitchFamily="34" charset="-122"/>
              <a:ea typeface="微软雅黑" panose="020B0503020204020204" pitchFamily="34" charset="-122"/>
              <a:cs typeface="Myriad"/>
            </a:endParaRPr>
          </a:p>
          <a:p>
            <a:pPr marL="0" lvl="2">
              <a:lnSpc>
                <a:spcPct val="150000"/>
              </a:lnSpc>
              <a:buClr>
                <a:srgbClr val="C00000"/>
              </a:buClr>
            </a:pPr>
            <a:r>
              <a:rPr lang="en-US" altLang="zh-CN" sz="1600" b="1" kern="0" dirty="0">
                <a:solidFill>
                  <a:schemeClr val="tx1"/>
                </a:solidFill>
                <a:latin typeface="微软雅黑" panose="020B0503020204020204" pitchFamily="34" charset="-122"/>
                <a:ea typeface="微软雅黑" panose="020B0503020204020204" pitchFamily="34" charset="-122"/>
                <a:cs typeface="Myriad"/>
              </a:rPr>
              <a:t> </a:t>
            </a:r>
            <a:r>
              <a:rPr lang="en-US" altLang="zh-CN" sz="1600" b="1" kern="0" dirty="0" smtClean="0">
                <a:solidFill>
                  <a:schemeClr val="tx1"/>
                </a:solidFill>
                <a:latin typeface="微软雅黑" panose="020B0503020204020204" pitchFamily="34" charset="-122"/>
                <a:ea typeface="微软雅黑" panose="020B0503020204020204" pitchFamily="34" charset="-122"/>
                <a:cs typeface="Myriad"/>
              </a:rPr>
              <a:t>    </a:t>
            </a:r>
            <a:r>
              <a:rPr lang="en-US" altLang="zh-CN" sz="1600" kern="0" dirty="0" smtClean="0">
                <a:solidFill>
                  <a:schemeClr val="tx1"/>
                </a:solidFill>
                <a:latin typeface="微软雅黑" panose="020B0503020204020204" pitchFamily="34" charset="-122"/>
                <a:ea typeface="微软雅黑" panose="020B0503020204020204" pitchFamily="34" charset="-122"/>
                <a:cs typeface="Myriad"/>
              </a:rPr>
              <a:t>https</a:t>
            </a:r>
            <a:r>
              <a:rPr lang="en-US" altLang="zh-CN" sz="1600" kern="0" dirty="0">
                <a:solidFill>
                  <a:schemeClr val="tx1"/>
                </a:solidFill>
                <a:latin typeface="微软雅黑" panose="020B0503020204020204" pitchFamily="34" charset="-122"/>
                <a:ea typeface="微软雅黑" panose="020B0503020204020204" pitchFamily="34" charset="-122"/>
                <a:cs typeface="Myriad"/>
              </a:rPr>
              <a:t>://merchant.unionpay.com</a:t>
            </a:r>
          </a:p>
          <a:p>
            <a:pPr marL="285735" lvl="2" indent="-285735">
              <a:lnSpc>
                <a:spcPct val="150000"/>
              </a:lnSpc>
              <a:buClr>
                <a:srgbClr val="C00000"/>
              </a:buClr>
              <a:buFont typeface="微软雅黑" panose="020B0503020204020204" pitchFamily="34" charset="-122"/>
              <a:buChar char="■"/>
            </a:pPr>
            <a:r>
              <a:rPr lang="zh-CN" altLang="en-US" sz="1600" b="1" kern="0" dirty="0" smtClean="0">
                <a:solidFill>
                  <a:schemeClr val="tx1"/>
                </a:solidFill>
                <a:latin typeface="微软雅黑" panose="020B0503020204020204" pitchFamily="34" charset="-122"/>
                <a:ea typeface="微软雅黑" panose="020B0503020204020204" pitchFamily="34" charset="-122"/>
                <a:cs typeface="Myriad"/>
              </a:rPr>
              <a:t>定位</a:t>
            </a:r>
            <a:endParaRPr lang="en-US" altLang="zh-CN" sz="1600" b="1" kern="0" dirty="0" smtClean="0">
              <a:solidFill>
                <a:schemeClr val="tx1"/>
              </a:solidFill>
              <a:latin typeface="微软雅黑" panose="020B0503020204020204" pitchFamily="34" charset="-122"/>
              <a:ea typeface="微软雅黑" panose="020B0503020204020204" pitchFamily="34" charset="-122"/>
              <a:cs typeface="Myriad"/>
            </a:endParaRPr>
          </a:p>
          <a:p>
            <a:pPr marL="0" lvl="2">
              <a:lnSpc>
                <a:spcPct val="150000"/>
              </a:lnSpc>
              <a:buClr>
                <a:srgbClr val="C00000"/>
              </a:buClr>
            </a:pPr>
            <a:r>
              <a:rPr lang="en-US" altLang="zh-CN" sz="1600" kern="0" dirty="0">
                <a:solidFill>
                  <a:schemeClr val="tx1"/>
                </a:solidFill>
                <a:latin typeface="微软雅黑" panose="020B0503020204020204" pitchFamily="34" charset="-122"/>
                <a:ea typeface="微软雅黑" panose="020B0503020204020204" pitchFamily="34" charset="-122"/>
                <a:cs typeface="Myriad"/>
              </a:rPr>
              <a:t> </a:t>
            </a:r>
            <a:r>
              <a:rPr lang="en-US" altLang="zh-CN" sz="1600" kern="0" dirty="0" smtClean="0">
                <a:solidFill>
                  <a:schemeClr val="tx1"/>
                </a:solidFill>
                <a:latin typeface="微软雅黑" panose="020B0503020204020204" pitchFamily="34" charset="-122"/>
                <a:ea typeface="微软雅黑" panose="020B0503020204020204" pitchFamily="34" charset="-122"/>
                <a:cs typeface="Myriad"/>
              </a:rPr>
              <a:t>    </a:t>
            </a: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为</a:t>
            </a:r>
            <a:r>
              <a:rPr lang="zh-CN" altLang="en-US" sz="1600" kern="0" dirty="0">
                <a:solidFill>
                  <a:schemeClr val="tx1"/>
                </a:solidFill>
                <a:latin typeface="微软雅黑" panose="020B0503020204020204" pitchFamily="34" charset="-122"/>
                <a:ea typeface="微软雅黑" panose="020B0503020204020204" pitchFamily="34" charset="-122"/>
                <a:cs typeface="Myriad"/>
              </a:rPr>
              <a:t>商户提供良好、便捷的日常服务</a:t>
            </a: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，建立</a:t>
            </a:r>
            <a:r>
              <a:rPr lang="zh-CN" altLang="en-US" sz="1600" kern="0" dirty="0">
                <a:solidFill>
                  <a:schemeClr val="tx1"/>
                </a:solidFill>
                <a:latin typeface="微软雅黑" panose="020B0503020204020204" pitchFamily="34" charset="-122"/>
                <a:ea typeface="微软雅黑" panose="020B0503020204020204" pitchFamily="34" charset="-122"/>
                <a:cs typeface="Myriad"/>
              </a:rPr>
              <a:t>商户、收单机构与银联互利共赢的合作模式</a:t>
            </a:r>
            <a:endParaRPr lang="en-US" altLang="zh-CN" sz="1600" kern="0" dirty="0">
              <a:solidFill>
                <a:schemeClr val="tx1"/>
              </a:solidFill>
              <a:latin typeface="微软雅黑" panose="020B0503020204020204" pitchFamily="34" charset="-122"/>
              <a:ea typeface="微软雅黑" panose="020B0503020204020204" pitchFamily="34" charset="-122"/>
              <a:cs typeface="Myriad"/>
            </a:endParaRPr>
          </a:p>
          <a:p>
            <a:pPr marL="285735" lvl="2" indent="-285735">
              <a:lnSpc>
                <a:spcPct val="150000"/>
              </a:lnSpc>
              <a:buClr>
                <a:srgbClr val="C00000"/>
              </a:buClr>
              <a:buFont typeface="微软雅黑" panose="020B0503020204020204" pitchFamily="34" charset="-122"/>
              <a:buChar char="■"/>
            </a:pPr>
            <a:r>
              <a:rPr lang="zh-CN" altLang="en-US" sz="1600" b="1" kern="0" dirty="0" smtClean="0">
                <a:solidFill>
                  <a:schemeClr val="tx1"/>
                </a:solidFill>
                <a:latin typeface="微软雅黑" panose="020B0503020204020204" pitchFamily="34" charset="-122"/>
                <a:ea typeface="微软雅黑" panose="020B0503020204020204" pitchFamily="34" charset="-122"/>
                <a:cs typeface="Myriad"/>
              </a:rPr>
              <a:t>功能</a:t>
            </a:r>
            <a:endParaRPr lang="en-US" altLang="zh-CN" sz="1600" b="1" kern="0" dirty="0" smtClean="0">
              <a:solidFill>
                <a:schemeClr val="tx1"/>
              </a:solidFill>
              <a:latin typeface="微软雅黑" panose="020B0503020204020204" pitchFamily="34" charset="-122"/>
              <a:ea typeface="微软雅黑" panose="020B0503020204020204" pitchFamily="34" charset="-122"/>
              <a:cs typeface="Myriad"/>
            </a:endParaRPr>
          </a:p>
          <a:p>
            <a:pPr marL="0" lvl="2">
              <a:lnSpc>
                <a:spcPct val="150000"/>
              </a:lnSpc>
              <a:buClr>
                <a:srgbClr val="C00000"/>
              </a:buClr>
            </a:pPr>
            <a:r>
              <a:rPr lang="zh-CN" altLang="en-US" sz="1600" kern="0" dirty="0" smtClean="0">
                <a:solidFill>
                  <a:schemeClr val="tx1"/>
                </a:solidFill>
                <a:latin typeface="微软雅黑" panose="020B0503020204020204" pitchFamily="34" charset="-122"/>
                <a:ea typeface="微软雅黑" panose="020B0503020204020204" pitchFamily="34" charset="-122"/>
                <a:cs typeface="Myriad"/>
              </a:rPr>
              <a:t>     交易信息</a:t>
            </a:r>
            <a:r>
              <a:rPr lang="zh-CN" altLang="en-US" sz="1600" kern="0" dirty="0">
                <a:solidFill>
                  <a:schemeClr val="tx1"/>
                </a:solidFill>
                <a:latin typeface="微软雅黑" panose="020B0503020204020204" pitchFamily="34" charset="-122"/>
                <a:ea typeface="微软雅黑" panose="020B0503020204020204" pitchFamily="34" charset="-122"/>
                <a:cs typeface="Myriad"/>
              </a:rPr>
              <a:t>查询、日志查询、事件申报及处理、对账报表服务等</a:t>
            </a:r>
            <a:endParaRPr lang="en-US" altLang="zh-CN" sz="1600" kern="0" dirty="0">
              <a:solidFill>
                <a:schemeClr val="tx1"/>
              </a:solidFill>
              <a:latin typeface="微软雅黑" panose="020B0503020204020204" pitchFamily="34" charset="-122"/>
              <a:ea typeface="微软雅黑" panose="020B0503020204020204" pitchFamily="34" charset="-122"/>
              <a:cs typeface="Myriad"/>
            </a:endParaRPr>
          </a:p>
          <a:p>
            <a:pPr lvl="2">
              <a:lnSpc>
                <a:spcPct val="150000"/>
              </a:lnSpc>
              <a:buClr>
                <a:srgbClr val="C00000"/>
              </a:buClr>
            </a:pPr>
            <a:endParaRPr lang="en-US" altLang="zh-CN" sz="1600" b="1" kern="0" dirty="0">
              <a:solidFill>
                <a:schemeClr val="tx1"/>
              </a:solidFill>
              <a:latin typeface="微软雅黑" panose="020B0503020204020204" pitchFamily="34" charset="-122"/>
              <a:ea typeface="微软雅黑" panose="020B0503020204020204" pitchFamily="34" charset="-122"/>
              <a:cs typeface="Myriad"/>
            </a:endParaRPr>
          </a:p>
          <a:p>
            <a:pPr marL="1200087" lvl="2" indent="-285735">
              <a:lnSpc>
                <a:spcPct val="150000"/>
              </a:lnSpc>
              <a:buClr>
                <a:srgbClr val="C00000"/>
              </a:buClr>
            </a:pPr>
            <a:endParaRPr lang="en-US" altLang="zh-CN" sz="1600" kern="0" dirty="0" smtClean="0">
              <a:solidFill>
                <a:schemeClr val="tx1"/>
              </a:solidFill>
              <a:latin typeface="微软雅黑" panose="020B0503020204020204" pitchFamily="34" charset="-122"/>
              <a:ea typeface="微软雅黑" panose="020B0503020204020204" pitchFamily="34" charset="-122"/>
              <a:cs typeface="Myriad"/>
            </a:endParaRPr>
          </a:p>
        </p:txBody>
      </p:sp>
      <p:pic>
        <p:nvPicPr>
          <p:cNvPr id="6246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63848" y="3443312"/>
            <a:ext cx="7924800" cy="296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99346013"/>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elene\Desktop\gic3740860.jpg"/>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8644" y="2"/>
            <a:ext cx="10063337" cy="646621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标题 3"/>
          <p:cNvSpPr>
            <a:spLocks noGrp="1"/>
          </p:cNvSpPr>
          <p:nvPr>
            <p:ph type="title"/>
          </p:nvPr>
        </p:nvSpPr>
        <p:spPr>
          <a:xfrm>
            <a:off x="40823" y="5641878"/>
            <a:ext cx="6190249" cy="848781"/>
          </a:xfrm>
          <a:prstGeom prst="roundRect">
            <a:avLst/>
          </a:prstGeom>
          <a:noFill/>
          <a:ln>
            <a:noFill/>
          </a:ln>
        </p:spPr>
        <p:txBody>
          <a:bodyPr anchor="ctr"/>
          <a:lstStyle/>
          <a:p>
            <a:r>
              <a:rPr lang="zh-CN" altLang="en-US" b="0" dirty="0" smtClean="0">
                <a:solidFill>
                  <a:srgbClr val="C00000"/>
                </a:solidFill>
                <a:latin typeface="微软雅黑" pitchFamily="34" charset="-122"/>
                <a:ea typeface="微软雅黑" pitchFamily="34" charset="-122"/>
              </a:rPr>
              <a:t>     谢谢！    </a:t>
            </a:r>
            <a:endParaRPr lang="zh-CN" altLang="en-US" b="0" dirty="0">
              <a:solidFill>
                <a:srgbClr val="C000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1222886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a:spLocks/>
          </p:cNvSpPr>
          <p:nvPr/>
        </p:nvSpPr>
        <p:spPr>
          <a:xfrm>
            <a:off x="504033" y="2900"/>
            <a:ext cx="9072563" cy="665787"/>
          </a:xfrm>
          <a:prstGeom prst="rect">
            <a:avLst/>
          </a:prstGeom>
        </p:spPr>
        <p:txBody>
          <a:bodyPr vert="horz" lIns="91435" tIns="45718" rIns="91435" bIns="4571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C00000"/>
                </a:solidFill>
                <a:latin typeface="微软雅黑" pitchFamily="34" charset="-122"/>
                <a:ea typeface="微软雅黑" pitchFamily="34" charset="-122"/>
              </a:rPr>
              <a:t>银联企业网银支付</a:t>
            </a:r>
            <a:r>
              <a:rPr lang="zh-CN" altLang="en-US" sz="2800" b="1" dirty="0" smtClean="0">
                <a:solidFill>
                  <a:srgbClr val="C00000"/>
                </a:solidFill>
                <a:latin typeface="微软雅黑" pitchFamily="34" charset="-122"/>
                <a:ea typeface="微软雅黑" pitchFamily="34" charset="-122"/>
              </a:rPr>
              <a:t>产品介绍</a:t>
            </a:r>
            <a:endParaRPr lang="zh-CN" altLang="en-US" sz="2800" b="1" dirty="0">
              <a:solidFill>
                <a:srgbClr val="C00000"/>
              </a:solidFill>
              <a:latin typeface="微软雅黑" pitchFamily="34" charset="-122"/>
              <a:ea typeface="微软雅黑" pitchFamily="34" charset="-122"/>
            </a:endParaRPr>
          </a:p>
        </p:txBody>
      </p:sp>
      <p:sp>
        <p:nvSpPr>
          <p:cNvPr id="78" name="矩形 77"/>
          <p:cNvSpPr/>
          <p:nvPr/>
        </p:nvSpPr>
        <p:spPr>
          <a:xfrm>
            <a:off x="2664048" y="527913"/>
            <a:ext cx="6984776" cy="1200329"/>
          </a:xfrm>
          <a:prstGeom prst="rect">
            <a:avLst/>
          </a:prstGeom>
        </p:spPr>
        <p:txBody>
          <a:bodyPr wrap="square">
            <a:spAutoFit/>
          </a:bodyPr>
          <a:lstStyle/>
          <a:p>
            <a:pPr marL="285750" indent="-285750">
              <a:lnSpc>
                <a:spcPct val="150000"/>
              </a:lnSpc>
              <a:buClr>
                <a:srgbClr val="C00000"/>
              </a:buClr>
              <a:buFont typeface="微软雅黑" panose="020B0503020204020204" pitchFamily="34" charset="-122"/>
              <a:buChar char="■"/>
              <a:defRPr/>
            </a:pPr>
            <a:r>
              <a:rPr lang="zh-CN" altLang="en-US" sz="1600" b="1" kern="0" dirty="0" smtClean="0">
                <a:solidFill>
                  <a:prstClr val="black"/>
                </a:solidFill>
                <a:latin typeface="微软雅黑" panose="020B0503020204020204" pitchFamily="34" charset="-122"/>
                <a:ea typeface="微软雅黑" panose="020B0503020204020204" pitchFamily="34" charset="-122"/>
                <a:cs typeface="Myriad"/>
              </a:rPr>
              <a:t>产品定义</a:t>
            </a:r>
            <a:endParaRPr lang="en-US" altLang="zh-CN" sz="1600" b="1" kern="0" dirty="0" smtClean="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r>
              <a:rPr lang="zh-CN" altLang="en-US" sz="1600" kern="0" dirty="0" smtClean="0">
                <a:latin typeface="微软雅黑" panose="020B0503020204020204" pitchFamily="34" charset="-122"/>
                <a:ea typeface="微软雅黑" panose="020B0503020204020204" pitchFamily="34" charset="-122"/>
                <a:cs typeface="Myriad"/>
              </a:rPr>
              <a:t> 银</a:t>
            </a:r>
            <a:r>
              <a:rPr lang="zh-CN" altLang="en-US" sz="1600" kern="0" dirty="0" smtClean="0">
                <a:latin typeface="微软雅黑" panose="020B0503020204020204" pitchFamily="34" charset="-122"/>
                <a:ea typeface="微软雅黑" panose="020B0503020204020204" pitchFamily="34" charset="-122"/>
                <a:cs typeface="Myriad"/>
              </a:rPr>
              <a:t>联</a:t>
            </a:r>
            <a:r>
              <a:rPr lang="zh-CN" altLang="en-US" sz="1600" kern="0" dirty="0" smtClean="0">
                <a:latin typeface="微软雅黑" panose="020B0503020204020204" pitchFamily="34" charset="-122"/>
                <a:ea typeface="微软雅黑" panose="020B0503020204020204" pitchFamily="34" charset="-122"/>
                <a:cs typeface="Myriad"/>
              </a:rPr>
              <a:t>企业网银支付</a:t>
            </a:r>
            <a:r>
              <a:rPr lang="zh-CN" altLang="en-US" sz="1600" kern="0" dirty="0" smtClean="0">
                <a:latin typeface="微软雅黑" panose="020B0503020204020204" pitchFamily="34" charset="-122"/>
                <a:ea typeface="微软雅黑" panose="020B0503020204020204" pitchFamily="34" charset="-122"/>
                <a:cs typeface="Myriad"/>
              </a:rPr>
              <a:t>产品（以下简称</a:t>
            </a:r>
            <a:r>
              <a:rPr lang="en-US" altLang="zh-CN" sz="1600" kern="0" dirty="0" smtClean="0">
                <a:latin typeface="微软雅黑" panose="020B0503020204020204" pitchFamily="34" charset="-122"/>
                <a:ea typeface="微软雅黑" panose="020B0503020204020204" pitchFamily="34" charset="-122"/>
                <a:cs typeface="Myriad"/>
              </a:rPr>
              <a:t>B2B</a:t>
            </a:r>
            <a:r>
              <a:rPr lang="zh-CN" altLang="en-US" sz="1600" kern="0" dirty="0" smtClean="0">
                <a:latin typeface="微软雅黑" panose="020B0503020204020204" pitchFamily="34" charset="-122"/>
                <a:ea typeface="微软雅黑" panose="020B0503020204020204" pitchFamily="34" charset="-122"/>
                <a:cs typeface="Myriad"/>
              </a:rPr>
              <a:t>支付产品）以</a:t>
            </a:r>
            <a:r>
              <a:rPr lang="zh-CN" altLang="en-US" sz="1600" kern="0" dirty="0" smtClean="0">
                <a:latin typeface="微软雅黑" panose="020B0503020204020204" pitchFamily="34" charset="-122"/>
                <a:ea typeface="微软雅黑" panose="020B0503020204020204" pitchFamily="34" charset="-122"/>
                <a:cs typeface="Myriad"/>
              </a:rPr>
              <a:t>商业银行企业网银为基础，为</a:t>
            </a:r>
            <a:r>
              <a:rPr lang="en-US" altLang="zh-CN" sz="1600" kern="0" dirty="0" smtClean="0">
                <a:latin typeface="微软雅黑" panose="020B0503020204020204" pitchFamily="34" charset="-122"/>
                <a:ea typeface="微软雅黑" panose="020B0503020204020204" pitchFamily="34" charset="-122"/>
                <a:cs typeface="Myriad"/>
              </a:rPr>
              <a:t>B2B</a:t>
            </a:r>
            <a:r>
              <a:rPr lang="zh-CN" altLang="en-US" sz="1600" kern="0" dirty="0" smtClean="0">
                <a:latin typeface="微软雅黑" panose="020B0503020204020204" pitchFamily="34" charset="-122"/>
                <a:ea typeface="微软雅黑" panose="020B0503020204020204" pitchFamily="34" charset="-122"/>
                <a:cs typeface="Myriad"/>
              </a:rPr>
              <a:t>电子商务提供全面的网上支付及清算对账服务。</a:t>
            </a:r>
            <a:endParaRPr lang="en-US" altLang="zh-CN" sz="1600" kern="0" dirty="0">
              <a:latin typeface="微软雅黑" panose="020B0503020204020204" pitchFamily="34" charset="-122"/>
              <a:ea typeface="微软雅黑" panose="020B0503020204020204" pitchFamily="34" charset="-122"/>
              <a:cs typeface="Myriad"/>
            </a:endParaRPr>
          </a:p>
        </p:txBody>
      </p:sp>
      <p:sp>
        <p:nvSpPr>
          <p:cNvPr id="79" name="矩形 78"/>
          <p:cNvSpPr/>
          <p:nvPr/>
        </p:nvSpPr>
        <p:spPr>
          <a:xfrm>
            <a:off x="4104208" y="1660799"/>
            <a:ext cx="5038725" cy="830997"/>
          </a:xfrm>
          <a:prstGeom prst="rect">
            <a:avLst/>
          </a:prstGeom>
        </p:spPr>
        <p:txBody>
          <a:bodyPr>
            <a:spAutoFit/>
          </a:bodyPr>
          <a:lstStyle/>
          <a:p>
            <a:pPr marL="285750" indent="-285750">
              <a:lnSpc>
                <a:spcPct val="150000"/>
              </a:lnSpc>
              <a:buClr>
                <a:srgbClr val="C00000"/>
              </a:buClr>
              <a:buFont typeface="微软雅黑" panose="020B0503020204020204" pitchFamily="34" charset="-122"/>
              <a:buChar char="■"/>
              <a:defRPr/>
            </a:pPr>
            <a:r>
              <a:rPr lang="zh-CN" altLang="en-US" sz="1600" b="1" kern="0" dirty="0" smtClean="0">
                <a:solidFill>
                  <a:prstClr val="black"/>
                </a:solidFill>
                <a:latin typeface="微软雅黑" panose="020B0503020204020204" pitchFamily="34" charset="-122"/>
                <a:ea typeface="微软雅黑" panose="020B0503020204020204" pitchFamily="34" charset="-122"/>
                <a:cs typeface="Myriad"/>
              </a:rPr>
              <a:t>服务对象</a:t>
            </a:r>
            <a:endParaRPr lang="en-US" altLang="zh-CN" sz="1600" b="1" kern="0" dirty="0" smtClean="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r>
              <a:rPr lang="en-US" altLang="zh-CN" sz="1600" kern="0" dirty="0" smtClean="0">
                <a:latin typeface="微软雅黑" panose="020B0503020204020204" pitchFamily="34" charset="-122"/>
                <a:ea typeface="微软雅黑" panose="020B0503020204020204" pitchFamily="34" charset="-122"/>
                <a:cs typeface="Myriad"/>
              </a:rPr>
              <a:t> </a:t>
            </a:r>
            <a:r>
              <a:rPr lang="zh-CN" altLang="zh-CN" sz="1600" kern="0" dirty="0" smtClean="0">
                <a:latin typeface="微软雅黑" panose="020B0503020204020204" pitchFamily="34" charset="-122"/>
                <a:ea typeface="微软雅黑" panose="020B0503020204020204" pitchFamily="34" charset="-122"/>
                <a:cs typeface="Myriad"/>
              </a:rPr>
              <a:t>支持境内外商户和机构</a:t>
            </a:r>
            <a:r>
              <a:rPr lang="zh-CN" altLang="zh-CN" sz="1600" kern="0" dirty="0" smtClean="0">
                <a:latin typeface="微软雅黑" panose="020B0503020204020204" pitchFamily="34" charset="-122"/>
                <a:ea typeface="微软雅黑" panose="020B0503020204020204" pitchFamily="34" charset="-122"/>
                <a:cs typeface="Myriad"/>
              </a:rPr>
              <a:t>的</a:t>
            </a:r>
            <a:r>
              <a:rPr lang="zh-CN" altLang="en-US" sz="1600" kern="0" dirty="0" smtClean="0">
                <a:latin typeface="微软雅黑" panose="020B0503020204020204" pitchFamily="34" charset="-122"/>
                <a:ea typeface="微软雅黑" panose="020B0503020204020204" pitchFamily="34" charset="-122"/>
                <a:cs typeface="Myriad"/>
              </a:rPr>
              <a:t>企业网银</a:t>
            </a:r>
            <a:r>
              <a:rPr lang="en-US" altLang="zh-CN" sz="1600" kern="0" dirty="0" smtClean="0">
                <a:latin typeface="微软雅黑" panose="020B0503020204020204" pitchFamily="34" charset="-122"/>
                <a:ea typeface="微软雅黑" panose="020B0503020204020204" pitchFamily="34" charset="-122"/>
                <a:cs typeface="Myriad"/>
              </a:rPr>
              <a:t>B2B</a:t>
            </a:r>
            <a:r>
              <a:rPr lang="zh-CN" altLang="en-US" sz="1600" kern="0" dirty="0" smtClean="0">
                <a:latin typeface="微软雅黑" panose="020B0503020204020204" pitchFamily="34" charset="-122"/>
                <a:ea typeface="微软雅黑" panose="020B0503020204020204" pitchFamily="34" charset="-122"/>
                <a:cs typeface="Myriad"/>
              </a:rPr>
              <a:t>支付</a:t>
            </a:r>
            <a:r>
              <a:rPr lang="zh-CN" altLang="zh-CN" sz="1600" kern="0" dirty="0" smtClean="0">
                <a:latin typeface="微软雅黑" panose="020B0503020204020204" pitchFamily="34" charset="-122"/>
                <a:ea typeface="微软雅黑" panose="020B0503020204020204" pitchFamily="34" charset="-122"/>
                <a:cs typeface="Myriad"/>
              </a:rPr>
              <a:t>交易</a:t>
            </a:r>
            <a:r>
              <a:rPr lang="zh-CN" altLang="zh-CN" sz="1600" kern="0" dirty="0" smtClean="0">
                <a:latin typeface="微软雅黑" panose="020B0503020204020204" pitchFamily="34" charset="-122"/>
                <a:ea typeface="微软雅黑" panose="020B0503020204020204" pitchFamily="34" charset="-122"/>
                <a:cs typeface="Myriad"/>
              </a:rPr>
              <a:t>。</a:t>
            </a:r>
            <a:endParaRPr lang="en-US" altLang="zh-CN" sz="1600" b="1" kern="0" dirty="0">
              <a:solidFill>
                <a:prstClr val="black"/>
              </a:solidFill>
              <a:latin typeface="微软雅黑" panose="020B0503020204020204" pitchFamily="34" charset="-122"/>
              <a:ea typeface="微软雅黑" panose="020B0503020204020204" pitchFamily="34" charset="-122"/>
              <a:cs typeface="Myriad"/>
            </a:endParaRPr>
          </a:p>
        </p:txBody>
      </p:sp>
      <p:sp>
        <p:nvSpPr>
          <p:cNvPr id="80" name="矩形 79"/>
          <p:cNvSpPr/>
          <p:nvPr/>
        </p:nvSpPr>
        <p:spPr>
          <a:xfrm>
            <a:off x="4680272" y="2520330"/>
            <a:ext cx="5038725" cy="1200329"/>
          </a:xfrm>
          <a:prstGeom prst="rect">
            <a:avLst/>
          </a:prstGeom>
        </p:spPr>
        <p:txBody>
          <a:bodyPr>
            <a:spAutoFit/>
          </a:bodyPr>
          <a:lstStyle/>
          <a:p>
            <a:pPr marL="285750" indent="-285750">
              <a:lnSpc>
                <a:spcPct val="150000"/>
              </a:lnSpc>
              <a:buClr>
                <a:srgbClr val="C00000"/>
              </a:buClr>
              <a:buFont typeface="微软雅黑" panose="020B0503020204020204" pitchFamily="34" charset="-122"/>
              <a:buChar char="■"/>
              <a:defRPr/>
            </a:pPr>
            <a:r>
              <a:rPr lang="zh-CN" altLang="zh-CN" sz="1600" b="1" kern="0" dirty="0" smtClean="0">
                <a:solidFill>
                  <a:prstClr val="black"/>
                </a:solidFill>
                <a:latin typeface="微软雅黑" panose="020B0503020204020204" pitchFamily="34" charset="-122"/>
                <a:ea typeface="微软雅黑" panose="020B0503020204020204" pitchFamily="34" charset="-122"/>
                <a:cs typeface="Myriad"/>
              </a:rPr>
              <a:t>交易类型</a:t>
            </a:r>
            <a:endParaRPr lang="en-US" altLang="zh-CN" sz="1600" b="1" kern="0" dirty="0" smtClean="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r>
              <a:rPr lang="en-US" altLang="zh-CN" sz="1600" kern="0" dirty="0" smtClean="0">
                <a:latin typeface="微软雅黑" panose="020B0503020204020204" pitchFamily="34" charset="-122"/>
                <a:ea typeface="微软雅黑" panose="020B0503020204020204" pitchFamily="34" charset="-122"/>
                <a:cs typeface="Myriad"/>
              </a:rPr>
              <a:t>  </a:t>
            </a:r>
            <a:r>
              <a:rPr lang="zh-CN" altLang="zh-CN" sz="1600" kern="0" dirty="0" smtClean="0">
                <a:latin typeface="微软雅黑" panose="020B0503020204020204" pitchFamily="34" charset="-122"/>
                <a:ea typeface="微软雅黑" panose="020B0503020204020204" pitchFamily="34" charset="-122"/>
                <a:cs typeface="Myriad"/>
              </a:rPr>
              <a:t>支持消费及其后续类相关交易，包括</a:t>
            </a:r>
            <a:r>
              <a:rPr lang="en-US" altLang="zh-CN" sz="1600" kern="0" dirty="0" smtClean="0">
                <a:latin typeface="微软雅黑" panose="020B0503020204020204" pitchFamily="34" charset="-122"/>
                <a:ea typeface="微软雅黑" panose="020B0503020204020204" pitchFamily="34" charset="-122"/>
                <a:cs typeface="Myriad"/>
              </a:rPr>
              <a:t>B2B</a:t>
            </a:r>
            <a:r>
              <a:rPr lang="zh-CN" altLang="zh-CN" sz="1600" kern="0" dirty="0" smtClean="0">
                <a:latin typeface="微软雅黑" panose="020B0503020204020204" pitchFamily="34" charset="-122"/>
                <a:ea typeface="微软雅黑" panose="020B0503020204020204" pitchFamily="34" charset="-122"/>
                <a:cs typeface="Myriad"/>
              </a:rPr>
              <a:t>消费、退货和交易状态查询。</a:t>
            </a:r>
            <a:endParaRPr lang="en-US" altLang="zh-CN" sz="1600" kern="0" dirty="0">
              <a:latin typeface="微软雅黑" panose="020B0503020204020204" pitchFamily="34" charset="-122"/>
              <a:ea typeface="微软雅黑" panose="020B0503020204020204" pitchFamily="34" charset="-122"/>
              <a:cs typeface="Myriad"/>
            </a:endParaRPr>
          </a:p>
        </p:txBody>
      </p:sp>
      <p:sp>
        <p:nvSpPr>
          <p:cNvPr id="81" name="矩形 80"/>
          <p:cNvSpPr/>
          <p:nvPr/>
        </p:nvSpPr>
        <p:spPr>
          <a:xfrm>
            <a:off x="4176216" y="3912096"/>
            <a:ext cx="5760393" cy="1128514"/>
          </a:xfrm>
          <a:prstGeom prst="rect">
            <a:avLst/>
          </a:prstGeom>
        </p:spPr>
        <p:txBody>
          <a:bodyPr wrap="square">
            <a:spAutoFit/>
          </a:bodyPr>
          <a:lstStyle/>
          <a:p>
            <a:pPr marL="285750" indent="-285750">
              <a:lnSpc>
                <a:spcPct val="150000"/>
              </a:lnSpc>
              <a:buClr>
                <a:srgbClr val="C00000"/>
              </a:buClr>
              <a:buFont typeface="微软雅黑" panose="020B0503020204020204" pitchFamily="34" charset="-122"/>
              <a:buChar char="■"/>
              <a:defRPr/>
            </a:pPr>
            <a:r>
              <a:rPr lang="zh-CN" altLang="en-US" sz="1600" b="1" kern="0" dirty="0" smtClean="0">
                <a:latin typeface="微软雅黑" panose="020B0503020204020204" pitchFamily="34" charset="-122"/>
                <a:ea typeface="微软雅黑" panose="020B0503020204020204" pitchFamily="34" charset="-122"/>
                <a:cs typeface="Myriad"/>
              </a:rPr>
              <a:t>功能特点      </a:t>
            </a:r>
            <a:endParaRPr lang="en-US" altLang="zh-CN" sz="1600" b="1" kern="0" dirty="0" smtClean="0">
              <a:latin typeface="微软雅黑" panose="020B0503020204020204" pitchFamily="34" charset="-122"/>
              <a:ea typeface="微软雅黑" panose="020B0503020204020204" pitchFamily="34" charset="-122"/>
              <a:cs typeface="Myriad"/>
            </a:endParaRPr>
          </a:p>
          <a:p>
            <a:pPr marL="285750" indent="-14288">
              <a:lnSpc>
                <a:spcPts val="2600"/>
              </a:lnSpc>
              <a:tabLst>
                <a:tab pos="88900" algn="l"/>
                <a:tab pos="165100" algn="l"/>
                <a:tab pos="292100" algn="l"/>
              </a:tabLst>
              <a:defRPr/>
            </a:pPr>
            <a:r>
              <a:rPr lang="en-US" altLang="zh-CN" sz="1600" kern="0" dirty="0" smtClean="0">
                <a:latin typeface="微软雅黑" panose="020B0503020204020204" pitchFamily="34" charset="-122"/>
                <a:ea typeface="微软雅黑" panose="020B0503020204020204" pitchFamily="34" charset="-122"/>
                <a:cs typeface="Myriad"/>
              </a:rPr>
              <a:t>与商户直联各银行网银的用户体验一致</a:t>
            </a:r>
            <a:r>
              <a:rPr lang="zh-CN" altLang="en-US" sz="1600" kern="0" dirty="0" smtClean="0">
                <a:latin typeface="微软雅黑" panose="020B0503020204020204" pitchFamily="34" charset="-122"/>
                <a:ea typeface="微软雅黑" panose="020B0503020204020204" pitchFamily="34" charset="-122"/>
                <a:cs typeface="Myriad"/>
              </a:rPr>
              <a:t>；</a:t>
            </a:r>
            <a:r>
              <a:rPr lang="en-US" altLang="zh-CN" sz="1600" kern="0" dirty="0" smtClean="0">
                <a:latin typeface="微软雅黑" panose="020B0503020204020204" pitchFamily="34" charset="-122"/>
                <a:ea typeface="微软雅黑" panose="020B0503020204020204" pitchFamily="34" charset="-122"/>
                <a:cs typeface="Myriad"/>
              </a:rPr>
              <a:t> 商户端接入各银行网银的接口统一</a:t>
            </a:r>
            <a:r>
              <a:rPr lang="zh-CN" altLang="en-US" sz="1600" kern="0" dirty="0" smtClean="0">
                <a:latin typeface="微软雅黑" panose="020B0503020204020204" pitchFamily="34" charset="-122"/>
                <a:ea typeface="微软雅黑" panose="020B0503020204020204" pitchFamily="34" charset="-122"/>
                <a:cs typeface="Myriad"/>
              </a:rPr>
              <a:t>；</a:t>
            </a:r>
            <a:r>
              <a:rPr lang="en-US" altLang="zh-CN" sz="1600" kern="0" dirty="0" smtClean="0">
                <a:latin typeface="微软雅黑" panose="020B0503020204020204" pitchFamily="34" charset="-122"/>
                <a:ea typeface="微软雅黑" panose="020B0503020204020204" pitchFamily="34" charset="-122"/>
                <a:cs typeface="Myriad"/>
              </a:rPr>
              <a:t> 清算、对账、退款等业务处理统一</a:t>
            </a:r>
            <a:r>
              <a:rPr lang="zh-CN" altLang="en-US" sz="1600" kern="0" dirty="0" smtClean="0">
                <a:latin typeface="微软雅黑" panose="020B0503020204020204" pitchFamily="34" charset="-122"/>
                <a:ea typeface="微软雅黑" panose="020B0503020204020204" pitchFamily="34" charset="-122"/>
                <a:cs typeface="Myriad"/>
              </a:rPr>
              <a:t>。</a:t>
            </a:r>
            <a:endParaRPr lang="en-US" altLang="zh-CN" sz="1600" kern="0" dirty="0" smtClean="0">
              <a:latin typeface="微软雅黑" panose="020B0503020204020204" pitchFamily="34" charset="-122"/>
              <a:ea typeface="微软雅黑" panose="020B0503020204020204" pitchFamily="34" charset="-122"/>
              <a:cs typeface="Myriad"/>
            </a:endParaRPr>
          </a:p>
        </p:txBody>
      </p:sp>
      <p:sp>
        <p:nvSpPr>
          <p:cNvPr id="83" name="矩形 82"/>
          <p:cNvSpPr/>
          <p:nvPr/>
        </p:nvSpPr>
        <p:spPr>
          <a:xfrm>
            <a:off x="2880072" y="4968602"/>
            <a:ext cx="6912768" cy="1569660"/>
          </a:xfrm>
          <a:prstGeom prst="rect">
            <a:avLst/>
          </a:prstGeom>
        </p:spPr>
        <p:txBody>
          <a:bodyPr wrap="square">
            <a:spAutoFit/>
          </a:bodyPr>
          <a:lstStyle/>
          <a:p>
            <a:pPr marL="285750" indent="-285750">
              <a:lnSpc>
                <a:spcPct val="150000"/>
              </a:lnSpc>
              <a:buClr>
                <a:srgbClr val="C00000"/>
              </a:buClr>
              <a:buFont typeface="微软雅黑" panose="020B0503020204020204" pitchFamily="34" charset="-122"/>
              <a:buChar char="■"/>
              <a:defRPr/>
            </a:pPr>
            <a:r>
              <a:rPr lang="zh-CN" altLang="en-US" sz="1600" b="1" kern="0" dirty="0" smtClean="0">
                <a:solidFill>
                  <a:prstClr val="black"/>
                </a:solidFill>
                <a:latin typeface="微软雅黑" panose="020B0503020204020204" pitchFamily="34" charset="-122"/>
                <a:ea typeface="微软雅黑" panose="020B0503020204020204" pitchFamily="34" charset="-122"/>
                <a:cs typeface="Myriad"/>
              </a:rPr>
              <a:t>支持银行</a:t>
            </a:r>
            <a:endParaRPr lang="en-US" altLang="zh-CN" sz="1600" b="1" kern="0" dirty="0" smtClean="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r>
              <a:rPr lang="zh-CN" altLang="en-US" sz="1600" dirty="0" smtClean="0">
                <a:latin typeface="微软雅黑" panose="020B0503020204020204" pitchFamily="34" charset="-122"/>
                <a:ea typeface="微软雅黑" panose="020B0503020204020204" pitchFamily="34" charset="-122"/>
              </a:rPr>
              <a:t>目前支持</a:t>
            </a:r>
            <a:r>
              <a:rPr lang="en-US" altLang="zh-CN" sz="1600" dirty="0" smtClean="0">
                <a:latin typeface="微软雅黑" panose="020B0503020204020204" pitchFamily="34" charset="-122"/>
                <a:ea typeface="微软雅黑" panose="020B0503020204020204" pitchFamily="34" charset="-122"/>
              </a:rPr>
              <a:t>14</a:t>
            </a:r>
            <a:r>
              <a:rPr lang="zh-CN" altLang="en-US" sz="1600" dirty="0" smtClean="0">
                <a:latin typeface="微软雅黑" panose="020B0503020204020204" pitchFamily="34" charset="-122"/>
                <a:ea typeface="微软雅黑" panose="020B0503020204020204" pitchFamily="34" charset="-122"/>
              </a:rPr>
              <a:t>家银行：工商银行、农业银行、建设银行、交通银行、招商银行、中信银行、民生银行、华夏银行、光大银行、中国银行、浦发银行、平安银行、东亚银行、广发银行。</a:t>
            </a: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后续企业网银的支持数量将持续增加。</a:t>
            </a:r>
            <a:endParaRPr lang="en-US" altLang="zh-CN" sz="1600" kern="0" dirty="0">
              <a:solidFill>
                <a:schemeClr val="tx1">
                  <a:lumMod val="50000"/>
                </a:schemeClr>
              </a:solidFill>
              <a:latin typeface="微软雅黑" pitchFamily="34" charset="-122"/>
              <a:ea typeface="微软雅黑" pitchFamily="34" charset="-122"/>
              <a:cs typeface="Myriad Pro"/>
            </a:endParaRPr>
          </a:p>
        </p:txBody>
      </p:sp>
      <p:sp>
        <p:nvSpPr>
          <p:cNvPr id="84" name="Donut 33"/>
          <p:cNvSpPr>
            <a:spLocks noChangeArrowheads="1"/>
          </p:cNvSpPr>
          <p:nvPr/>
        </p:nvSpPr>
        <p:spPr bwMode="auto">
          <a:xfrm>
            <a:off x="2924273" y="1697558"/>
            <a:ext cx="966785" cy="9667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adFill rotWithShape="1">
            <a:gsLst>
              <a:gs pos="0">
                <a:srgbClr val="00B0F0"/>
              </a:gs>
              <a:gs pos="100000">
                <a:srgbClr val="0070C0"/>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endParaRPr>
          </a:p>
        </p:txBody>
      </p:sp>
      <p:grpSp>
        <p:nvGrpSpPr>
          <p:cNvPr id="86" name="组合 85"/>
          <p:cNvGrpSpPr/>
          <p:nvPr/>
        </p:nvGrpSpPr>
        <p:grpSpPr>
          <a:xfrm>
            <a:off x="398165" y="760988"/>
            <a:ext cx="4210099" cy="5246877"/>
            <a:chOff x="398165" y="760988"/>
            <a:chExt cx="4210099" cy="5246877"/>
          </a:xfrm>
        </p:grpSpPr>
        <p:sp>
          <p:nvSpPr>
            <p:cNvPr id="5" name="Donut 8"/>
            <p:cNvSpPr>
              <a:spLocks noChangeArrowheads="1"/>
            </p:cNvSpPr>
            <p:nvPr/>
          </p:nvSpPr>
          <p:spPr bwMode="auto">
            <a:xfrm>
              <a:off x="398165" y="2064047"/>
              <a:ext cx="2697931" cy="2688531"/>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ln>
              <a:headEnd/>
              <a:tailEnd/>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endParaRPr>
            </a:p>
          </p:txBody>
        </p:sp>
        <p:grpSp>
          <p:nvGrpSpPr>
            <p:cNvPr id="6" name="Group 149"/>
            <p:cNvGrpSpPr>
              <a:grpSpLocks/>
            </p:cNvGrpSpPr>
            <p:nvPr/>
          </p:nvGrpSpPr>
          <p:grpSpPr bwMode="auto">
            <a:xfrm>
              <a:off x="3062967" y="4001347"/>
              <a:ext cx="969233" cy="967255"/>
              <a:chOff x="4216906" y="4857744"/>
              <a:chExt cx="713232" cy="713231"/>
            </a:xfrm>
          </p:grpSpPr>
          <p:sp>
            <p:nvSpPr>
              <p:cNvPr id="32"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adFill rotWithShape="1">
                <a:gsLst>
                  <a:gs pos="0">
                    <a:srgbClr val="00B0F0"/>
                  </a:gs>
                  <a:gs pos="100000">
                    <a:srgbClr val="0070C0"/>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endParaRPr>
              </a:p>
            </p:txBody>
          </p:sp>
          <p:grpSp>
            <p:nvGrpSpPr>
              <p:cNvPr id="33" name="Gruppe 67"/>
              <p:cNvGrpSpPr/>
              <p:nvPr/>
            </p:nvGrpSpPr>
            <p:grpSpPr bwMode="auto">
              <a:xfrm>
                <a:off x="4370796" y="5028441"/>
                <a:ext cx="405456" cy="371850"/>
                <a:chOff x="355442" y="4350695"/>
                <a:chExt cx="900893" cy="825896"/>
              </a:xfrm>
              <a:solidFill>
                <a:srgbClr val="000000"/>
              </a:solidFill>
            </p:grpSpPr>
            <p:sp>
              <p:nvSpPr>
                <p:cNvPr id="34"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00000">
                    <a:alpha val="50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a typeface="ＭＳ Ｐゴシック" pitchFamily="-97" charset="-128"/>
                  </a:endParaRPr>
                </a:p>
              </p:txBody>
            </p:sp>
            <p:sp>
              <p:nvSpPr>
                <p:cNvPr id="35"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00000">
                    <a:alpha val="50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a typeface="ＭＳ Ｐゴシック" pitchFamily="-97" charset="-128"/>
                  </a:endParaRPr>
                </a:p>
              </p:txBody>
            </p:sp>
          </p:grpSp>
        </p:grpSp>
        <p:grpSp>
          <p:nvGrpSpPr>
            <p:cNvPr id="7" name="Group 144"/>
            <p:cNvGrpSpPr>
              <a:grpSpLocks/>
            </p:cNvGrpSpPr>
            <p:nvPr/>
          </p:nvGrpSpPr>
          <p:grpSpPr bwMode="auto">
            <a:xfrm>
              <a:off x="3641479" y="2736354"/>
              <a:ext cx="966785" cy="966788"/>
              <a:chOff x="5109858" y="4637349"/>
              <a:chExt cx="713017" cy="712888"/>
            </a:xfrm>
          </p:grpSpPr>
          <p:sp>
            <p:nvSpPr>
              <p:cNvPr id="27" name="Donut 33"/>
              <p:cNvSpPr>
                <a:spLocks noChangeArrowheads="1"/>
              </p:cNvSpPr>
              <p:nvPr/>
            </p:nvSpPr>
            <p:spPr bwMode="auto">
              <a:xfrm>
                <a:off x="5109858" y="4637349"/>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adFill rotWithShape="1">
                <a:gsLst>
                  <a:gs pos="0">
                    <a:srgbClr val="00B0F0"/>
                  </a:gs>
                  <a:gs pos="100000">
                    <a:srgbClr val="0070C0"/>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endParaRPr>
              </a:p>
            </p:txBody>
          </p:sp>
          <p:grpSp>
            <p:nvGrpSpPr>
              <p:cNvPr id="28" name="Gruppe 66"/>
              <p:cNvGrpSpPr/>
              <p:nvPr/>
            </p:nvGrpSpPr>
            <p:grpSpPr bwMode="auto">
              <a:xfrm>
                <a:off x="5308125" y="4834464"/>
                <a:ext cx="316926" cy="317844"/>
                <a:chOff x="4167326" y="4389120"/>
                <a:chExt cx="785174" cy="787473"/>
              </a:xfrm>
              <a:solidFill>
                <a:srgbClr val="000000"/>
              </a:solidFill>
            </p:grpSpPr>
            <p:sp>
              <p:nvSpPr>
                <p:cNvPr id="29" name="Freeform 36"/>
                <p:cNvSpPr>
                  <a:spLocks/>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solidFill>
                  <a:srgbClr val="000000">
                    <a:alpha val="50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a typeface="ＭＳ Ｐゴシック" pitchFamily="-97" charset="-128"/>
                  </a:endParaRPr>
                </a:p>
              </p:txBody>
            </p:sp>
            <p:sp>
              <p:nvSpPr>
                <p:cNvPr id="30" name="Freeform 37"/>
                <p:cNvSpPr>
                  <a:spLocks/>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rgbClr val="000000">
                    <a:alpha val="50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a typeface="ＭＳ Ｐゴシック" pitchFamily="-97" charset="-128"/>
                  </a:endParaRPr>
                </a:p>
              </p:txBody>
            </p:sp>
            <p:sp>
              <p:nvSpPr>
                <p:cNvPr id="31" name="Freeform 37"/>
                <p:cNvSpPr>
                  <a:spLocks/>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rgbClr val="000000">
                    <a:alpha val="50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ea typeface="ＭＳ Ｐゴシック" pitchFamily="-97" charset="-128"/>
                  </a:endParaRPr>
                </a:p>
              </p:txBody>
            </p:sp>
          </p:grpSp>
        </p:grpSp>
        <p:grpSp>
          <p:nvGrpSpPr>
            <p:cNvPr id="9" name="Group 131"/>
            <p:cNvGrpSpPr>
              <a:grpSpLocks/>
            </p:cNvGrpSpPr>
            <p:nvPr/>
          </p:nvGrpSpPr>
          <p:grpSpPr bwMode="auto">
            <a:xfrm>
              <a:off x="1624962" y="5040610"/>
              <a:ext cx="967078" cy="967255"/>
              <a:chOff x="5109971" y="1507999"/>
              <a:chExt cx="713232" cy="713232"/>
            </a:xfrm>
          </p:grpSpPr>
          <p:sp>
            <p:nvSpPr>
              <p:cNvPr id="20"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adFill rotWithShape="1">
                <a:gsLst>
                  <a:gs pos="0">
                    <a:srgbClr val="00B0F0"/>
                  </a:gs>
                  <a:gs pos="100000">
                    <a:srgbClr val="0070C0"/>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endParaRPr>
              </a:p>
            </p:txBody>
          </p:sp>
          <p:sp>
            <p:nvSpPr>
              <p:cNvPr id="21"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ln>
                <a:headEnd/>
                <a:tailEnd/>
              </a:ln>
            </p:spPr>
            <p:style>
              <a:lnRef idx="1">
                <a:schemeClr val="dk1"/>
              </a:lnRef>
              <a:fillRef idx="3">
                <a:schemeClr val="dk1"/>
              </a:fillRef>
              <a:effectRef idx="2">
                <a:schemeClr val="dk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ＭＳ Ｐゴシック" pitchFamily="-97" charset="-128"/>
                </a:endParaRPr>
              </a:p>
            </p:txBody>
          </p:sp>
        </p:grpSp>
        <p:grpSp>
          <p:nvGrpSpPr>
            <p:cNvPr id="11" name="Group 133"/>
            <p:cNvGrpSpPr>
              <a:grpSpLocks/>
            </p:cNvGrpSpPr>
            <p:nvPr/>
          </p:nvGrpSpPr>
          <p:grpSpPr bwMode="auto">
            <a:xfrm>
              <a:off x="1583928" y="760988"/>
              <a:ext cx="967079" cy="967254"/>
              <a:chOff x="5993893" y="3065525"/>
              <a:chExt cx="713232" cy="713232"/>
            </a:xfrm>
          </p:grpSpPr>
          <p:sp>
            <p:nvSpPr>
              <p:cNvPr id="16"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adFill rotWithShape="1">
                <a:gsLst>
                  <a:gs pos="0">
                    <a:srgbClr val="00B0F0"/>
                  </a:gs>
                  <a:gs pos="100000">
                    <a:srgbClr val="0070C0"/>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endParaRPr>
              </a:p>
            </p:txBody>
          </p:sp>
          <p:sp>
            <p:nvSpPr>
              <p:cNvPr id="17"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000000">
                  <a:alpha val="50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ＭＳ Ｐゴシック" pitchFamily="-97" charset="-128"/>
                </a:endParaRPr>
              </a:p>
            </p:txBody>
          </p:sp>
        </p:grpSp>
        <p:sp>
          <p:nvSpPr>
            <p:cNvPr id="36" name="矩形 35"/>
            <p:cNvSpPr/>
            <p:nvPr/>
          </p:nvSpPr>
          <p:spPr>
            <a:xfrm>
              <a:off x="772312" y="3000480"/>
              <a:ext cx="1819729" cy="743986"/>
            </a:xfrm>
            <a:prstGeom prst="rect">
              <a:avLst/>
            </a:prstGeom>
          </p:spPr>
          <p:txBody>
            <a:bodyPr wrap="none">
              <a:spAutoFit/>
            </a:bodyPr>
            <a:lstStyle/>
            <a:p>
              <a:pPr marL="285750" indent="-285750">
                <a:lnSpc>
                  <a:spcPct val="150000"/>
                </a:lnSpc>
                <a:buClr>
                  <a:srgbClr val="C00000"/>
                </a:buClr>
                <a:defRPr/>
              </a:pPr>
              <a:r>
                <a:rPr lang="en-US" altLang="zh-CN" sz="3200" b="1" kern="0" dirty="0" smtClean="0">
                  <a:solidFill>
                    <a:prstClr val="black"/>
                  </a:solidFill>
                  <a:latin typeface="微软雅黑" panose="020B0503020204020204" pitchFamily="34" charset="-122"/>
                  <a:ea typeface="微软雅黑" panose="020B0503020204020204" pitchFamily="34" charset="-122"/>
                  <a:cs typeface="Myriad"/>
                </a:rPr>
                <a:t>B2B</a:t>
              </a:r>
              <a:r>
                <a:rPr lang="zh-CN" altLang="en-US" sz="3200" b="1" kern="0" dirty="0" smtClean="0">
                  <a:solidFill>
                    <a:prstClr val="black"/>
                  </a:solidFill>
                  <a:latin typeface="微软雅黑" panose="020B0503020204020204" pitchFamily="34" charset="-122"/>
                  <a:ea typeface="微软雅黑" panose="020B0503020204020204" pitchFamily="34" charset="-122"/>
                  <a:cs typeface="Myriad"/>
                </a:rPr>
                <a:t>支付</a:t>
              </a:r>
              <a:endParaRPr lang="en-US" altLang="zh-CN" sz="3200" b="1" kern="0" dirty="0">
                <a:solidFill>
                  <a:prstClr val="black"/>
                </a:solidFill>
                <a:latin typeface="微软雅黑" panose="020B0503020204020204" pitchFamily="34" charset="-122"/>
                <a:ea typeface="微软雅黑" panose="020B0503020204020204" pitchFamily="34" charset="-122"/>
                <a:cs typeface="Myriad"/>
              </a:endParaRPr>
            </a:p>
          </p:txBody>
        </p:sp>
        <p:sp>
          <p:nvSpPr>
            <p:cNvPr id="74" name="Freeform 26"/>
            <p:cNvSpPr>
              <a:spLocks noEditPoints="1"/>
            </p:cNvSpPr>
            <p:nvPr/>
          </p:nvSpPr>
          <p:spPr bwMode="auto">
            <a:xfrm>
              <a:off x="791841" y="2736354"/>
              <a:ext cx="1103311" cy="110807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00000">
                <a:alpha val="1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latin typeface=""/>
                <a:ea typeface="ＭＳ Ｐゴシック" pitchFamily="-97" charset="-128"/>
              </a:endParaRPr>
            </a:p>
          </p:txBody>
        </p:sp>
        <p:sp>
          <p:nvSpPr>
            <p:cNvPr id="75" name="Freeform 27"/>
            <p:cNvSpPr>
              <a:spLocks noEditPoints="1"/>
            </p:cNvSpPr>
            <p:nvPr/>
          </p:nvSpPr>
          <p:spPr bwMode="auto">
            <a:xfrm>
              <a:off x="1706241" y="3503116"/>
              <a:ext cx="785813" cy="788988"/>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00000">
                <a:alpha val="1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ysClr val="windowText" lastClr="000000"/>
                </a:solidFill>
                <a:effectLst/>
                <a:uLnTx/>
                <a:uFillTx/>
                <a:latin typeface=""/>
                <a:ea typeface="ＭＳ Ｐゴシック" pitchFamily="-97" charset="-128"/>
              </a:endParaRPr>
            </a:p>
          </p:txBody>
        </p:sp>
        <p:sp>
          <p:nvSpPr>
            <p:cNvPr id="85" name="Freeform 41"/>
            <p:cNvSpPr>
              <a:spLocks noEditPoints="1"/>
            </p:cNvSpPr>
            <p:nvPr/>
          </p:nvSpPr>
          <p:spPr bwMode="auto">
            <a:xfrm>
              <a:off x="3168104" y="1993727"/>
              <a:ext cx="476249" cy="38258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0000">
                <a:alpha val="50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ＭＳ Ｐゴシック" pitchFamily="-97" charset="-128"/>
              </a:endParaRPr>
            </a:p>
          </p:txBody>
        </p:sp>
      </p:grpSp>
      <p:sp>
        <p:nvSpPr>
          <p:cNvPr id="38" name="Line 5"/>
          <p:cNvSpPr>
            <a:spLocks noChangeShapeType="1"/>
          </p:cNvSpPr>
          <p:nvPr/>
        </p:nvSpPr>
        <p:spPr bwMode="auto">
          <a:xfrm flipV="1">
            <a:off x="575816" y="646455"/>
            <a:ext cx="8699789" cy="1667"/>
          </a:xfrm>
          <a:prstGeom prst="line">
            <a:avLst/>
          </a:prstGeom>
          <a:noFill/>
          <a:ln w="9525">
            <a:solidFill>
              <a:schemeClr val="tx1"/>
            </a:solidFill>
            <a:round/>
            <a:headEnd/>
            <a:tailEnd/>
          </a:ln>
        </p:spPr>
        <p:txBody>
          <a:bodyPr lIns="91435" tIns="45718" rIns="91435" bIns="45718"/>
          <a:lstStyle>
            <a:defPPr>
              <a:defRPr lang="en-US"/>
            </a:defPPr>
            <a:lvl1pPr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1pPr>
            <a:lvl2pPr marL="457175"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2pPr>
            <a:lvl3pPr marL="914352"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3pPr>
            <a:lvl4pPr marL="1371527"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4pPr>
            <a:lvl5pPr marL="1828702"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5pPr>
            <a:lvl6pPr marL="2285878" algn="l" defTabSz="457175" rtl="0" eaLnBrk="1" latinLnBrk="0" hangingPunct="1">
              <a:defRPr sz="1400" kern="1200">
                <a:solidFill>
                  <a:schemeClr val="tx1"/>
                </a:solidFill>
                <a:latin typeface="Verdana" charset="0"/>
                <a:ea typeface="ＭＳ Ｐゴシック" charset="-128"/>
                <a:cs typeface="ＭＳ Ｐゴシック" charset="-128"/>
              </a:defRPr>
            </a:lvl6pPr>
            <a:lvl7pPr marL="2743054" algn="l" defTabSz="457175" rtl="0" eaLnBrk="1" latinLnBrk="0" hangingPunct="1">
              <a:defRPr sz="1400" kern="1200">
                <a:solidFill>
                  <a:schemeClr val="tx1"/>
                </a:solidFill>
                <a:latin typeface="Verdana" charset="0"/>
                <a:ea typeface="ＭＳ Ｐゴシック" charset="-128"/>
                <a:cs typeface="ＭＳ Ｐゴシック" charset="-128"/>
              </a:defRPr>
            </a:lvl7pPr>
            <a:lvl8pPr marL="3200229" algn="l" defTabSz="457175" rtl="0" eaLnBrk="1" latinLnBrk="0" hangingPunct="1">
              <a:defRPr sz="1400" kern="1200">
                <a:solidFill>
                  <a:schemeClr val="tx1"/>
                </a:solidFill>
                <a:latin typeface="Verdana" charset="0"/>
                <a:ea typeface="ＭＳ Ｐゴシック" charset="-128"/>
                <a:cs typeface="ＭＳ Ｐゴシック" charset="-128"/>
              </a:defRPr>
            </a:lvl8pPr>
            <a:lvl9pPr marL="3657405" algn="l" defTabSz="457175" rtl="0" eaLnBrk="1" latinLnBrk="0" hangingPunct="1">
              <a:defRPr sz="1400" kern="1200">
                <a:solidFill>
                  <a:schemeClr val="tx1"/>
                </a:solidFill>
                <a:latin typeface="Verdana" charset="0"/>
                <a:ea typeface="ＭＳ Ｐゴシック" charset="-128"/>
                <a:cs typeface="ＭＳ Ｐゴシック" charset="-128"/>
              </a:defRPr>
            </a:lvl9p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a:spLocks/>
          </p:cNvSpPr>
          <p:nvPr/>
        </p:nvSpPr>
        <p:spPr>
          <a:xfrm>
            <a:off x="504033" y="2900"/>
            <a:ext cx="9072563" cy="665787"/>
          </a:xfrm>
          <a:prstGeom prst="rect">
            <a:avLst/>
          </a:prstGeom>
        </p:spPr>
        <p:txBody>
          <a:bodyPr vert="horz" lIns="91435" tIns="45718" rIns="91435" bIns="4571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C00000"/>
                </a:solidFill>
                <a:latin typeface="微软雅黑" pitchFamily="34" charset="-122"/>
                <a:ea typeface="微软雅黑" pitchFamily="34" charset="-122"/>
              </a:rPr>
              <a:t>产品优势</a:t>
            </a:r>
            <a:endParaRPr lang="zh-CN" altLang="en-US" sz="2800" b="1" dirty="0">
              <a:solidFill>
                <a:srgbClr val="C00000"/>
              </a:solidFill>
              <a:latin typeface="微软雅黑" pitchFamily="34" charset="-122"/>
              <a:ea typeface="微软雅黑" pitchFamily="34" charset="-122"/>
            </a:endParaRPr>
          </a:p>
        </p:txBody>
      </p:sp>
      <p:sp>
        <p:nvSpPr>
          <p:cNvPr id="38" name="Line 5"/>
          <p:cNvSpPr>
            <a:spLocks noChangeShapeType="1"/>
          </p:cNvSpPr>
          <p:nvPr/>
        </p:nvSpPr>
        <p:spPr bwMode="auto">
          <a:xfrm flipV="1">
            <a:off x="575817" y="646455"/>
            <a:ext cx="8260538" cy="850"/>
          </a:xfrm>
          <a:prstGeom prst="line">
            <a:avLst/>
          </a:prstGeom>
          <a:noFill/>
          <a:ln w="9525">
            <a:solidFill>
              <a:schemeClr val="tx1"/>
            </a:solidFill>
            <a:round/>
            <a:headEnd/>
            <a:tailEnd/>
          </a:ln>
        </p:spPr>
        <p:txBody>
          <a:bodyPr lIns="91435" tIns="45718" rIns="91435" bIns="45718"/>
          <a:lstStyle>
            <a:defPPr>
              <a:defRPr lang="en-US"/>
            </a:defPPr>
            <a:lvl1pPr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1pPr>
            <a:lvl2pPr marL="457175"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2pPr>
            <a:lvl3pPr marL="914352"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3pPr>
            <a:lvl4pPr marL="1371527"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4pPr>
            <a:lvl5pPr marL="1828702" algn="l" rtl="0" eaLnBrk="0" fontAlgn="base" hangingPunct="0">
              <a:spcBef>
                <a:spcPct val="0"/>
              </a:spcBef>
              <a:spcAft>
                <a:spcPct val="0"/>
              </a:spcAft>
              <a:defRPr sz="1400" kern="1200">
                <a:solidFill>
                  <a:schemeClr val="tx1"/>
                </a:solidFill>
                <a:latin typeface="Verdana" charset="0"/>
                <a:ea typeface="ＭＳ Ｐゴシック" charset="-128"/>
                <a:cs typeface="ＭＳ Ｐゴシック" charset="-128"/>
              </a:defRPr>
            </a:lvl5pPr>
            <a:lvl6pPr marL="2285878" algn="l" defTabSz="457175" rtl="0" eaLnBrk="1" latinLnBrk="0" hangingPunct="1">
              <a:defRPr sz="1400" kern="1200">
                <a:solidFill>
                  <a:schemeClr val="tx1"/>
                </a:solidFill>
                <a:latin typeface="Verdana" charset="0"/>
                <a:ea typeface="ＭＳ Ｐゴシック" charset="-128"/>
                <a:cs typeface="ＭＳ Ｐゴシック" charset="-128"/>
              </a:defRPr>
            </a:lvl6pPr>
            <a:lvl7pPr marL="2743054" algn="l" defTabSz="457175" rtl="0" eaLnBrk="1" latinLnBrk="0" hangingPunct="1">
              <a:defRPr sz="1400" kern="1200">
                <a:solidFill>
                  <a:schemeClr val="tx1"/>
                </a:solidFill>
                <a:latin typeface="Verdana" charset="0"/>
                <a:ea typeface="ＭＳ Ｐゴシック" charset="-128"/>
                <a:cs typeface="ＭＳ Ｐゴシック" charset="-128"/>
              </a:defRPr>
            </a:lvl7pPr>
            <a:lvl8pPr marL="3200229" algn="l" defTabSz="457175" rtl="0" eaLnBrk="1" latinLnBrk="0" hangingPunct="1">
              <a:defRPr sz="1400" kern="1200">
                <a:solidFill>
                  <a:schemeClr val="tx1"/>
                </a:solidFill>
                <a:latin typeface="Verdana" charset="0"/>
                <a:ea typeface="ＭＳ Ｐゴシック" charset="-128"/>
                <a:cs typeface="ＭＳ Ｐゴシック" charset="-128"/>
              </a:defRPr>
            </a:lvl8pPr>
            <a:lvl9pPr marL="3657405" algn="l" defTabSz="457175" rtl="0" eaLnBrk="1" latinLnBrk="0" hangingPunct="1">
              <a:defRPr sz="1400" kern="1200">
                <a:solidFill>
                  <a:schemeClr val="tx1"/>
                </a:solidFill>
                <a:latin typeface="Verdana" charset="0"/>
                <a:ea typeface="ＭＳ Ｐゴシック" charset="-128"/>
                <a:cs typeface="ＭＳ Ｐゴシック" charset="-128"/>
              </a:defRPr>
            </a:lvl9pPr>
          </a:lstStyle>
          <a:p>
            <a:endParaRPr lang="zh-CN" altLang="en-US"/>
          </a:p>
        </p:txBody>
      </p:sp>
      <p:pic>
        <p:nvPicPr>
          <p:cNvPr id="5" name="图片 29"/>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85312" y="1321490"/>
            <a:ext cx="765732" cy="637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图片 3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348912" y="1570728"/>
            <a:ext cx="319558" cy="2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30"/>
          <p:cNvSpPr txBox="1">
            <a:spLocks noChangeArrowheads="1"/>
          </p:cNvSpPr>
          <p:nvPr/>
        </p:nvSpPr>
        <p:spPr bwMode="auto">
          <a:xfrm>
            <a:off x="1648949" y="1321489"/>
            <a:ext cx="379851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har char="•"/>
              <a:defRPr kumimoji="1" sz="2000">
                <a:solidFill>
                  <a:schemeClr val="tx1"/>
                </a:solidFill>
                <a:latin typeface="Myriad" charset="-122"/>
                <a:ea typeface="Myriad" charset="-122"/>
              </a:defRPr>
            </a:lvl1pPr>
            <a:lvl2pPr marL="742950" indent="-285750" eaLnBrk="0" hangingPunct="0">
              <a:spcBef>
                <a:spcPct val="35000"/>
              </a:spcBef>
              <a:buChar char="–"/>
              <a:defRPr kumimoji="1" sz="2000">
                <a:solidFill>
                  <a:schemeClr val="tx1"/>
                </a:solidFill>
                <a:latin typeface="Myriad" charset="-122"/>
                <a:ea typeface="Myriad" charset="-122"/>
              </a:defRPr>
            </a:lvl2pPr>
            <a:lvl3pPr marL="1143000" indent="-228600" eaLnBrk="0" hangingPunct="0">
              <a:spcBef>
                <a:spcPct val="20000"/>
              </a:spcBef>
              <a:buChar char="•"/>
              <a:defRPr kumimoji="1" sz="2000">
                <a:solidFill>
                  <a:schemeClr val="tx1"/>
                </a:solidFill>
                <a:latin typeface="Myriad" charset="-122"/>
                <a:ea typeface="Myriad" charset="-122"/>
              </a:defRPr>
            </a:lvl3pPr>
            <a:lvl4pPr marL="1600200" indent="-228600" eaLnBrk="0" hangingPunct="0">
              <a:spcBef>
                <a:spcPct val="10000"/>
              </a:spcBef>
              <a:buChar char="–"/>
              <a:defRPr kumimoji="1" sz="2000">
                <a:solidFill>
                  <a:schemeClr val="tx1"/>
                </a:solidFill>
                <a:latin typeface="Myriad" charset="-122"/>
                <a:ea typeface="Myriad" charset="-122"/>
              </a:defRPr>
            </a:lvl4pPr>
            <a:lvl5pPr marL="2057400" indent="-228600" eaLnBrk="0" hangingPunct="0">
              <a:spcBef>
                <a:spcPct val="5000"/>
              </a:spcBef>
              <a:buChar char="»"/>
              <a:defRPr kumimoji="1" sz="2000">
                <a:solidFill>
                  <a:schemeClr val="tx1"/>
                </a:solidFill>
                <a:latin typeface="Myriad" charset="-122"/>
                <a:ea typeface="Myriad" charset="-122"/>
              </a:defRPr>
            </a:lvl5pPr>
            <a:lvl6pPr marL="2514600" indent="-228600" eaLnBrk="0" fontAlgn="base" hangingPunct="0">
              <a:spcBef>
                <a:spcPct val="5000"/>
              </a:spcBef>
              <a:spcAft>
                <a:spcPct val="0"/>
              </a:spcAft>
              <a:buChar char="»"/>
              <a:defRPr kumimoji="1" sz="2000">
                <a:solidFill>
                  <a:schemeClr val="tx1"/>
                </a:solidFill>
                <a:latin typeface="Myriad" charset="-122"/>
                <a:ea typeface="Myriad" charset="-122"/>
              </a:defRPr>
            </a:lvl6pPr>
            <a:lvl7pPr marL="2971800" indent="-228600" eaLnBrk="0" fontAlgn="base" hangingPunct="0">
              <a:spcBef>
                <a:spcPct val="5000"/>
              </a:spcBef>
              <a:spcAft>
                <a:spcPct val="0"/>
              </a:spcAft>
              <a:buChar char="»"/>
              <a:defRPr kumimoji="1" sz="2000">
                <a:solidFill>
                  <a:schemeClr val="tx1"/>
                </a:solidFill>
                <a:latin typeface="Myriad" charset="-122"/>
                <a:ea typeface="Myriad" charset="-122"/>
              </a:defRPr>
            </a:lvl7pPr>
            <a:lvl8pPr marL="3429000" indent="-228600" eaLnBrk="0" fontAlgn="base" hangingPunct="0">
              <a:spcBef>
                <a:spcPct val="5000"/>
              </a:spcBef>
              <a:spcAft>
                <a:spcPct val="0"/>
              </a:spcAft>
              <a:buChar char="»"/>
              <a:defRPr kumimoji="1" sz="2000">
                <a:solidFill>
                  <a:schemeClr val="tx1"/>
                </a:solidFill>
                <a:latin typeface="Myriad" charset="-122"/>
                <a:ea typeface="Myriad" charset="-122"/>
              </a:defRPr>
            </a:lvl8pPr>
            <a:lvl9pPr marL="3886200" indent="-228600" eaLnBrk="0" fontAlgn="base" hangingPunct="0">
              <a:spcBef>
                <a:spcPct val="5000"/>
              </a:spcBef>
              <a:spcAft>
                <a:spcPct val="0"/>
              </a:spcAft>
              <a:buChar char="»"/>
              <a:defRPr kumimoji="1" sz="2000">
                <a:solidFill>
                  <a:schemeClr val="tx1"/>
                </a:solidFill>
                <a:latin typeface="Myriad" charset="-122"/>
                <a:ea typeface="Myriad" charset="-122"/>
              </a:defRPr>
            </a:lvl9pPr>
          </a:lstStyle>
          <a:p>
            <a:pPr eaLnBrk="1" latinLnBrk="1" hangingPunct="1">
              <a:spcBef>
                <a:spcPct val="0"/>
              </a:spcBef>
              <a:buClr>
                <a:srgbClr val="FF0000"/>
              </a:buClr>
              <a:buSzPct val="70000"/>
              <a:buFontTx/>
              <a:buNone/>
            </a:pPr>
            <a:r>
              <a:rPr kumimoji="0" lang="zh-CN" altLang="en-US" sz="1600" b="1" dirty="0">
                <a:solidFill>
                  <a:srgbClr val="00B0F0"/>
                </a:solidFill>
                <a:latin typeface="微软雅黑" pitchFamily="34" charset="-122"/>
                <a:ea typeface="微软雅黑" pitchFamily="34" charset="-122"/>
              </a:rPr>
              <a:t>企业订单金额大，风险高</a:t>
            </a:r>
            <a:endParaRPr kumimoji="0" lang="en-US" altLang="zh-CN" sz="1600" b="1" dirty="0">
              <a:solidFill>
                <a:srgbClr val="00B0F0"/>
              </a:solidFill>
              <a:latin typeface="微软雅黑" pitchFamily="34" charset="-122"/>
              <a:ea typeface="微软雅黑" pitchFamily="34" charset="-122"/>
            </a:endParaRPr>
          </a:p>
          <a:p>
            <a:pPr eaLnBrk="1" hangingPunct="1">
              <a:spcBef>
                <a:spcPct val="0"/>
              </a:spcBef>
              <a:buClr>
                <a:srgbClr val="FF0000"/>
              </a:buClr>
              <a:buSzPct val="70000"/>
              <a:buFontTx/>
              <a:buNone/>
            </a:pPr>
            <a:r>
              <a:rPr kumimoji="0" lang="zh-CN" altLang="en-US" sz="1600" dirty="0">
                <a:solidFill>
                  <a:srgbClr val="0D0D0D"/>
                </a:solidFill>
                <a:latin typeface="微软雅黑" pitchFamily="34" charset="-122"/>
                <a:ea typeface="微软雅黑" pitchFamily="34" charset="-122"/>
              </a:rPr>
              <a:t>需要一个公信力强的第三方支付服务机构来为其提供互联网支付服务</a:t>
            </a:r>
          </a:p>
        </p:txBody>
      </p:sp>
      <p:pic>
        <p:nvPicPr>
          <p:cNvPr id="8" name="图片 33"/>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85313" y="2167627"/>
            <a:ext cx="743122" cy="619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图片 3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348912" y="2375589"/>
            <a:ext cx="319558" cy="266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30"/>
          <p:cNvSpPr txBox="1">
            <a:spLocks noChangeArrowheads="1"/>
          </p:cNvSpPr>
          <p:nvPr/>
        </p:nvSpPr>
        <p:spPr bwMode="auto">
          <a:xfrm>
            <a:off x="1648949" y="2248589"/>
            <a:ext cx="411144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har char="•"/>
              <a:defRPr kumimoji="1" sz="2000">
                <a:solidFill>
                  <a:schemeClr val="tx1"/>
                </a:solidFill>
                <a:latin typeface="Myriad" charset="-122"/>
                <a:ea typeface="Myriad" charset="-122"/>
              </a:defRPr>
            </a:lvl1pPr>
            <a:lvl2pPr marL="742950" indent="-285750" eaLnBrk="0" hangingPunct="0">
              <a:spcBef>
                <a:spcPct val="35000"/>
              </a:spcBef>
              <a:buChar char="–"/>
              <a:defRPr kumimoji="1" sz="2000">
                <a:solidFill>
                  <a:schemeClr val="tx1"/>
                </a:solidFill>
                <a:latin typeface="Myriad" charset="-122"/>
                <a:ea typeface="Myriad" charset="-122"/>
              </a:defRPr>
            </a:lvl2pPr>
            <a:lvl3pPr marL="1143000" indent="-228600" eaLnBrk="0" hangingPunct="0">
              <a:spcBef>
                <a:spcPct val="20000"/>
              </a:spcBef>
              <a:buChar char="•"/>
              <a:defRPr kumimoji="1" sz="2000">
                <a:solidFill>
                  <a:schemeClr val="tx1"/>
                </a:solidFill>
                <a:latin typeface="Myriad" charset="-122"/>
                <a:ea typeface="Myriad" charset="-122"/>
              </a:defRPr>
            </a:lvl3pPr>
            <a:lvl4pPr marL="1600200" indent="-228600" eaLnBrk="0" hangingPunct="0">
              <a:spcBef>
                <a:spcPct val="10000"/>
              </a:spcBef>
              <a:buChar char="–"/>
              <a:defRPr kumimoji="1" sz="2000">
                <a:solidFill>
                  <a:schemeClr val="tx1"/>
                </a:solidFill>
                <a:latin typeface="Myriad" charset="-122"/>
                <a:ea typeface="Myriad" charset="-122"/>
              </a:defRPr>
            </a:lvl4pPr>
            <a:lvl5pPr marL="2057400" indent="-228600" eaLnBrk="0" hangingPunct="0">
              <a:spcBef>
                <a:spcPct val="5000"/>
              </a:spcBef>
              <a:buChar char="»"/>
              <a:defRPr kumimoji="1" sz="2000">
                <a:solidFill>
                  <a:schemeClr val="tx1"/>
                </a:solidFill>
                <a:latin typeface="Myriad" charset="-122"/>
                <a:ea typeface="Myriad" charset="-122"/>
              </a:defRPr>
            </a:lvl5pPr>
            <a:lvl6pPr marL="2514600" indent="-228600" eaLnBrk="0" fontAlgn="base" hangingPunct="0">
              <a:spcBef>
                <a:spcPct val="5000"/>
              </a:spcBef>
              <a:spcAft>
                <a:spcPct val="0"/>
              </a:spcAft>
              <a:buChar char="»"/>
              <a:defRPr kumimoji="1" sz="2000">
                <a:solidFill>
                  <a:schemeClr val="tx1"/>
                </a:solidFill>
                <a:latin typeface="Myriad" charset="-122"/>
                <a:ea typeface="Myriad" charset="-122"/>
              </a:defRPr>
            </a:lvl6pPr>
            <a:lvl7pPr marL="2971800" indent="-228600" eaLnBrk="0" fontAlgn="base" hangingPunct="0">
              <a:spcBef>
                <a:spcPct val="5000"/>
              </a:spcBef>
              <a:spcAft>
                <a:spcPct val="0"/>
              </a:spcAft>
              <a:buChar char="»"/>
              <a:defRPr kumimoji="1" sz="2000">
                <a:solidFill>
                  <a:schemeClr val="tx1"/>
                </a:solidFill>
                <a:latin typeface="Myriad" charset="-122"/>
                <a:ea typeface="Myriad" charset="-122"/>
              </a:defRPr>
            </a:lvl7pPr>
            <a:lvl8pPr marL="3429000" indent="-228600" eaLnBrk="0" fontAlgn="base" hangingPunct="0">
              <a:spcBef>
                <a:spcPct val="5000"/>
              </a:spcBef>
              <a:spcAft>
                <a:spcPct val="0"/>
              </a:spcAft>
              <a:buChar char="»"/>
              <a:defRPr kumimoji="1" sz="2000">
                <a:solidFill>
                  <a:schemeClr val="tx1"/>
                </a:solidFill>
                <a:latin typeface="Myriad" charset="-122"/>
                <a:ea typeface="Myriad" charset="-122"/>
              </a:defRPr>
            </a:lvl8pPr>
            <a:lvl9pPr marL="3886200" indent="-228600" eaLnBrk="0" fontAlgn="base" hangingPunct="0">
              <a:spcBef>
                <a:spcPct val="5000"/>
              </a:spcBef>
              <a:spcAft>
                <a:spcPct val="0"/>
              </a:spcAft>
              <a:buChar char="»"/>
              <a:defRPr kumimoji="1" sz="2000">
                <a:solidFill>
                  <a:schemeClr val="tx1"/>
                </a:solidFill>
                <a:latin typeface="Myriad" charset="-122"/>
                <a:ea typeface="Myriad" charset="-122"/>
              </a:defRPr>
            </a:lvl9pPr>
          </a:lstStyle>
          <a:p>
            <a:pPr eaLnBrk="1" latinLnBrk="1" hangingPunct="1">
              <a:spcBef>
                <a:spcPct val="0"/>
              </a:spcBef>
              <a:buClr>
                <a:srgbClr val="FF0000"/>
              </a:buClr>
              <a:buSzPct val="70000"/>
              <a:buFontTx/>
              <a:buNone/>
            </a:pPr>
            <a:r>
              <a:rPr kumimoji="0" lang="zh-CN" altLang="en-US" sz="1600" b="1">
                <a:solidFill>
                  <a:srgbClr val="00B0F0"/>
                </a:solidFill>
                <a:latin typeface="微软雅黑" pitchFamily="34" charset="-122"/>
                <a:ea typeface="微软雅黑" pitchFamily="34" charset="-122"/>
              </a:rPr>
              <a:t>直接网银支付资金流和信息流被割裂</a:t>
            </a:r>
            <a:endParaRPr kumimoji="0" lang="en-US" altLang="zh-CN" sz="1600" b="1">
              <a:solidFill>
                <a:srgbClr val="00B0F0"/>
              </a:solidFill>
              <a:latin typeface="微软雅黑" pitchFamily="34" charset="-122"/>
              <a:ea typeface="微软雅黑" pitchFamily="34" charset="-122"/>
            </a:endParaRPr>
          </a:p>
          <a:p>
            <a:pPr eaLnBrk="1" hangingPunct="1">
              <a:lnSpc>
                <a:spcPct val="150000"/>
              </a:lnSpc>
              <a:spcBef>
                <a:spcPct val="0"/>
              </a:spcBef>
              <a:buClr>
                <a:srgbClr val="FF0000"/>
              </a:buClr>
              <a:buSzPct val="70000"/>
              <a:buFontTx/>
              <a:buNone/>
            </a:pPr>
            <a:r>
              <a:rPr kumimoji="0" lang="zh-CN" altLang="en-US" sz="1600">
                <a:solidFill>
                  <a:srgbClr val="0D0D0D"/>
                </a:solidFill>
                <a:latin typeface="微软雅黑" pitchFamily="34" charset="-122"/>
                <a:ea typeface="微软雅黑" pitchFamily="34" charset="-122"/>
              </a:rPr>
              <a:t>交易管理不方便，多行对账耗费人力成本</a:t>
            </a:r>
          </a:p>
        </p:txBody>
      </p:sp>
      <p:pic>
        <p:nvPicPr>
          <p:cNvPr id="11" name="图片 3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85313" y="3985310"/>
            <a:ext cx="743122" cy="619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图片 39"/>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485312" y="3027313"/>
            <a:ext cx="773269" cy="645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图片 40"/>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85312" y="4764772"/>
            <a:ext cx="765732" cy="63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30"/>
          <p:cNvSpPr txBox="1">
            <a:spLocks noChangeArrowheads="1"/>
          </p:cNvSpPr>
          <p:nvPr/>
        </p:nvSpPr>
        <p:spPr bwMode="auto">
          <a:xfrm>
            <a:off x="1648950" y="3004239"/>
            <a:ext cx="461549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har char="•"/>
              <a:defRPr kumimoji="1" sz="2000">
                <a:solidFill>
                  <a:schemeClr val="tx1"/>
                </a:solidFill>
                <a:latin typeface="Myriad" charset="-122"/>
                <a:ea typeface="Myriad" charset="-122"/>
              </a:defRPr>
            </a:lvl1pPr>
            <a:lvl2pPr marL="742950" indent="-285750" eaLnBrk="0" hangingPunct="0">
              <a:spcBef>
                <a:spcPct val="35000"/>
              </a:spcBef>
              <a:buChar char="–"/>
              <a:defRPr kumimoji="1" sz="2000">
                <a:solidFill>
                  <a:schemeClr val="tx1"/>
                </a:solidFill>
                <a:latin typeface="Myriad" charset="-122"/>
                <a:ea typeface="Myriad" charset="-122"/>
              </a:defRPr>
            </a:lvl2pPr>
            <a:lvl3pPr marL="1143000" indent="-228600" eaLnBrk="0" hangingPunct="0">
              <a:spcBef>
                <a:spcPct val="20000"/>
              </a:spcBef>
              <a:buChar char="•"/>
              <a:defRPr kumimoji="1" sz="2000">
                <a:solidFill>
                  <a:schemeClr val="tx1"/>
                </a:solidFill>
                <a:latin typeface="Myriad" charset="-122"/>
                <a:ea typeface="Myriad" charset="-122"/>
              </a:defRPr>
            </a:lvl3pPr>
            <a:lvl4pPr marL="1600200" indent="-228600" eaLnBrk="0" hangingPunct="0">
              <a:spcBef>
                <a:spcPct val="10000"/>
              </a:spcBef>
              <a:buChar char="–"/>
              <a:defRPr kumimoji="1" sz="2000">
                <a:solidFill>
                  <a:schemeClr val="tx1"/>
                </a:solidFill>
                <a:latin typeface="Myriad" charset="-122"/>
                <a:ea typeface="Myriad" charset="-122"/>
              </a:defRPr>
            </a:lvl4pPr>
            <a:lvl5pPr marL="2057400" indent="-228600" eaLnBrk="0" hangingPunct="0">
              <a:spcBef>
                <a:spcPct val="5000"/>
              </a:spcBef>
              <a:buChar char="»"/>
              <a:defRPr kumimoji="1" sz="2000">
                <a:solidFill>
                  <a:schemeClr val="tx1"/>
                </a:solidFill>
                <a:latin typeface="Myriad" charset="-122"/>
                <a:ea typeface="Myriad" charset="-122"/>
              </a:defRPr>
            </a:lvl5pPr>
            <a:lvl6pPr marL="2514600" indent="-228600" eaLnBrk="0" fontAlgn="base" hangingPunct="0">
              <a:spcBef>
                <a:spcPct val="5000"/>
              </a:spcBef>
              <a:spcAft>
                <a:spcPct val="0"/>
              </a:spcAft>
              <a:buChar char="»"/>
              <a:defRPr kumimoji="1" sz="2000">
                <a:solidFill>
                  <a:schemeClr val="tx1"/>
                </a:solidFill>
                <a:latin typeface="Myriad" charset="-122"/>
                <a:ea typeface="Myriad" charset="-122"/>
              </a:defRPr>
            </a:lvl6pPr>
            <a:lvl7pPr marL="2971800" indent="-228600" eaLnBrk="0" fontAlgn="base" hangingPunct="0">
              <a:spcBef>
                <a:spcPct val="5000"/>
              </a:spcBef>
              <a:spcAft>
                <a:spcPct val="0"/>
              </a:spcAft>
              <a:buChar char="»"/>
              <a:defRPr kumimoji="1" sz="2000">
                <a:solidFill>
                  <a:schemeClr val="tx1"/>
                </a:solidFill>
                <a:latin typeface="Myriad" charset="-122"/>
                <a:ea typeface="Myriad" charset="-122"/>
              </a:defRPr>
            </a:lvl7pPr>
            <a:lvl8pPr marL="3429000" indent="-228600" eaLnBrk="0" fontAlgn="base" hangingPunct="0">
              <a:spcBef>
                <a:spcPct val="5000"/>
              </a:spcBef>
              <a:spcAft>
                <a:spcPct val="0"/>
              </a:spcAft>
              <a:buChar char="»"/>
              <a:defRPr kumimoji="1" sz="2000">
                <a:solidFill>
                  <a:schemeClr val="tx1"/>
                </a:solidFill>
                <a:latin typeface="Myriad" charset="-122"/>
                <a:ea typeface="Myriad" charset="-122"/>
              </a:defRPr>
            </a:lvl8pPr>
            <a:lvl9pPr marL="3886200" indent="-228600" eaLnBrk="0" fontAlgn="base" hangingPunct="0">
              <a:spcBef>
                <a:spcPct val="5000"/>
              </a:spcBef>
              <a:spcAft>
                <a:spcPct val="0"/>
              </a:spcAft>
              <a:buChar char="»"/>
              <a:defRPr kumimoji="1" sz="2000">
                <a:solidFill>
                  <a:schemeClr val="tx1"/>
                </a:solidFill>
                <a:latin typeface="Myriad" charset="-122"/>
                <a:ea typeface="Myriad" charset="-122"/>
              </a:defRPr>
            </a:lvl9pPr>
          </a:lstStyle>
          <a:p>
            <a:pPr eaLnBrk="1" latinLnBrk="1" hangingPunct="1">
              <a:spcBef>
                <a:spcPct val="0"/>
              </a:spcBef>
              <a:buClr>
                <a:srgbClr val="FF0000"/>
              </a:buClr>
              <a:buSzPct val="70000"/>
              <a:buFontTx/>
              <a:buNone/>
            </a:pPr>
            <a:r>
              <a:rPr kumimoji="0" lang="zh-CN" altLang="en-US" sz="1600" b="1" dirty="0">
                <a:solidFill>
                  <a:srgbClr val="00B0F0"/>
                </a:solidFill>
                <a:latin typeface="微软雅黑" pitchFamily="34" charset="-122"/>
                <a:ea typeface="微软雅黑" pitchFamily="34" charset="-122"/>
              </a:rPr>
              <a:t>行业交易模式多样化</a:t>
            </a:r>
            <a:endParaRPr kumimoji="0" lang="en-US" altLang="zh-CN" sz="1600" b="1" dirty="0">
              <a:solidFill>
                <a:srgbClr val="00B0F0"/>
              </a:solidFill>
              <a:latin typeface="微软雅黑" pitchFamily="34" charset="-122"/>
              <a:ea typeface="微软雅黑" pitchFamily="34" charset="-122"/>
            </a:endParaRPr>
          </a:p>
          <a:p>
            <a:pPr eaLnBrk="1" hangingPunct="1">
              <a:lnSpc>
                <a:spcPct val="150000"/>
              </a:lnSpc>
              <a:spcBef>
                <a:spcPct val="0"/>
              </a:spcBef>
              <a:buClr>
                <a:srgbClr val="FF0000"/>
              </a:buClr>
              <a:buSzPct val="70000"/>
              <a:buFontTx/>
              <a:buNone/>
            </a:pPr>
            <a:r>
              <a:rPr kumimoji="0" lang="zh-CN" altLang="en-US" sz="1600" dirty="0">
                <a:solidFill>
                  <a:srgbClr val="0D0D0D"/>
                </a:solidFill>
                <a:latin typeface="微软雅黑" pitchFamily="34" charset="-122"/>
                <a:ea typeface="微软雅黑" pitchFamily="34" charset="-122"/>
              </a:rPr>
              <a:t>现有支付平台和银行网银无法提供完整</a:t>
            </a:r>
            <a:r>
              <a:rPr kumimoji="0" lang="zh-CN" altLang="en-US" sz="1600" dirty="0" smtClean="0">
                <a:solidFill>
                  <a:srgbClr val="0D0D0D"/>
                </a:solidFill>
                <a:latin typeface="微软雅黑" pitchFamily="34" charset="-122"/>
                <a:ea typeface="微软雅黑" pitchFamily="34" charset="-122"/>
              </a:rPr>
              <a:t>的</a:t>
            </a:r>
            <a:endParaRPr kumimoji="0" lang="en-US" altLang="zh-CN" sz="1600" dirty="0" smtClean="0">
              <a:solidFill>
                <a:srgbClr val="0D0D0D"/>
              </a:solidFill>
              <a:latin typeface="微软雅黑" pitchFamily="34" charset="-122"/>
              <a:ea typeface="微软雅黑" pitchFamily="34" charset="-122"/>
            </a:endParaRPr>
          </a:p>
          <a:p>
            <a:pPr eaLnBrk="1" hangingPunct="1">
              <a:lnSpc>
                <a:spcPct val="150000"/>
              </a:lnSpc>
              <a:spcBef>
                <a:spcPct val="0"/>
              </a:spcBef>
              <a:buClr>
                <a:srgbClr val="FF0000"/>
              </a:buClr>
              <a:buSzPct val="70000"/>
              <a:buFontTx/>
              <a:buNone/>
            </a:pPr>
            <a:r>
              <a:rPr kumimoji="0" lang="zh-CN" altLang="en-US" sz="1600" dirty="0" smtClean="0">
                <a:solidFill>
                  <a:srgbClr val="0D0D0D"/>
                </a:solidFill>
                <a:latin typeface="微软雅黑" pitchFamily="34" charset="-122"/>
                <a:ea typeface="微软雅黑" pitchFamily="34" charset="-122"/>
              </a:rPr>
              <a:t>解决</a:t>
            </a:r>
            <a:r>
              <a:rPr kumimoji="0" lang="zh-CN" altLang="en-US" sz="1600" dirty="0">
                <a:solidFill>
                  <a:srgbClr val="0D0D0D"/>
                </a:solidFill>
                <a:latin typeface="微软雅黑" pitchFamily="34" charset="-122"/>
                <a:ea typeface="微软雅黑" pitchFamily="34" charset="-122"/>
              </a:rPr>
              <a:t>方案</a:t>
            </a:r>
          </a:p>
        </p:txBody>
      </p:sp>
      <p:pic>
        <p:nvPicPr>
          <p:cNvPr id="15" name="图片 4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348912" y="4961622"/>
            <a:ext cx="319558" cy="266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图片 4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348912" y="4169461"/>
            <a:ext cx="319558" cy="2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图片 4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348912" y="3151878"/>
            <a:ext cx="319558" cy="268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Box 30"/>
          <p:cNvSpPr txBox="1">
            <a:spLocks noChangeArrowheads="1"/>
          </p:cNvSpPr>
          <p:nvPr/>
        </p:nvSpPr>
        <p:spPr bwMode="auto">
          <a:xfrm>
            <a:off x="1648949" y="4021822"/>
            <a:ext cx="379851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har char="•"/>
              <a:defRPr kumimoji="1" sz="2000">
                <a:solidFill>
                  <a:schemeClr val="tx1"/>
                </a:solidFill>
                <a:latin typeface="Myriad" charset="-122"/>
                <a:ea typeface="Myriad" charset="-122"/>
              </a:defRPr>
            </a:lvl1pPr>
            <a:lvl2pPr marL="742950" indent="-285750" eaLnBrk="0" hangingPunct="0">
              <a:spcBef>
                <a:spcPct val="35000"/>
              </a:spcBef>
              <a:buChar char="–"/>
              <a:defRPr kumimoji="1" sz="2000">
                <a:solidFill>
                  <a:schemeClr val="tx1"/>
                </a:solidFill>
                <a:latin typeface="Myriad" charset="-122"/>
                <a:ea typeface="Myriad" charset="-122"/>
              </a:defRPr>
            </a:lvl2pPr>
            <a:lvl3pPr marL="1143000" indent="-228600" eaLnBrk="0" hangingPunct="0">
              <a:spcBef>
                <a:spcPct val="20000"/>
              </a:spcBef>
              <a:buChar char="•"/>
              <a:defRPr kumimoji="1" sz="2000">
                <a:solidFill>
                  <a:schemeClr val="tx1"/>
                </a:solidFill>
                <a:latin typeface="Myriad" charset="-122"/>
                <a:ea typeface="Myriad" charset="-122"/>
              </a:defRPr>
            </a:lvl3pPr>
            <a:lvl4pPr marL="1600200" indent="-228600" eaLnBrk="0" hangingPunct="0">
              <a:spcBef>
                <a:spcPct val="10000"/>
              </a:spcBef>
              <a:buChar char="–"/>
              <a:defRPr kumimoji="1" sz="2000">
                <a:solidFill>
                  <a:schemeClr val="tx1"/>
                </a:solidFill>
                <a:latin typeface="Myriad" charset="-122"/>
                <a:ea typeface="Myriad" charset="-122"/>
              </a:defRPr>
            </a:lvl4pPr>
            <a:lvl5pPr marL="2057400" indent="-228600" eaLnBrk="0" hangingPunct="0">
              <a:spcBef>
                <a:spcPct val="5000"/>
              </a:spcBef>
              <a:buChar char="»"/>
              <a:defRPr kumimoji="1" sz="2000">
                <a:solidFill>
                  <a:schemeClr val="tx1"/>
                </a:solidFill>
                <a:latin typeface="Myriad" charset="-122"/>
                <a:ea typeface="Myriad" charset="-122"/>
              </a:defRPr>
            </a:lvl5pPr>
            <a:lvl6pPr marL="2514600" indent="-228600" eaLnBrk="0" fontAlgn="base" hangingPunct="0">
              <a:spcBef>
                <a:spcPct val="5000"/>
              </a:spcBef>
              <a:spcAft>
                <a:spcPct val="0"/>
              </a:spcAft>
              <a:buChar char="»"/>
              <a:defRPr kumimoji="1" sz="2000">
                <a:solidFill>
                  <a:schemeClr val="tx1"/>
                </a:solidFill>
                <a:latin typeface="Myriad" charset="-122"/>
                <a:ea typeface="Myriad" charset="-122"/>
              </a:defRPr>
            </a:lvl6pPr>
            <a:lvl7pPr marL="2971800" indent="-228600" eaLnBrk="0" fontAlgn="base" hangingPunct="0">
              <a:spcBef>
                <a:spcPct val="5000"/>
              </a:spcBef>
              <a:spcAft>
                <a:spcPct val="0"/>
              </a:spcAft>
              <a:buChar char="»"/>
              <a:defRPr kumimoji="1" sz="2000">
                <a:solidFill>
                  <a:schemeClr val="tx1"/>
                </a:solidFill>
                <a:latin typeface="Myriad" charset="-122"/>
                <a:ea typeface="Myriad" charset="-122"/>
              </a:defRPr>
            </a:lvl7pPr>
            <a:lvl8pPr marL="3429000" indent="-228600" eaLnBrk="0" fontAlgn="base" hangingPunct="0">
              <a:spcBef>
                <a:spcPct val="5000"/>
              </a:spcBef>
              <a:spcAft>
                <a:spcPct val="0"/>
              </a:spcAft>
              <a:buChar char="»"/>
              <a:defRPr kumimoji="1" sz="2000">
                <a:solidFill>
                  <a:schemeClr val="tx1"/>
                </a:solidFill>
                <a:latin typeface="Myriad" charset="-122"/>
                <a:ea typeface="Myriad" charset="-122"/>
              </a:defRPr>
            </a:lvl8pPr>
            <a:lvl9pPr marL="3886200" indent="-228600" eaLnBrk="0" fontAlgn="base" hangingPunct="0">
              <a:spcBef>
                <a:spcPct val="5000"/>
              </a:spcBef>
              <a:spcAft>
                <a:spcPct val="0"/>
              </a:spcAft>
              <a:buChar char="»"/>
              <a:defRPr kumimoji="1" sz="2000">
                <a:solidFill>
                  <a:schemeClr val="tx1"/>
                </a:solidFill>
                <a:latin typeface="Myriad" charset="-122"/>
                <a:ea typeface="Myriad" charset="-122"/>
              </a:defRPr>
            </a:lvl9pPr>
          </a:lstStyle>
          <a:p>
            <a:pPr eaLnBrk="1" latinLnBrk="1" hangingPunct="1">
              <a:spcBef>
                <a:spcPct val="0"/>
              </a:spcBef>
              <a:buClr>
                <a:srgbClr val="FF0000"/>
              </a:buClr>
              <a:buSzPct val="70000"/>
              <a:buFontTx/>
              <a:buNone/>
            </a:pPr>
            <a:r>
              <a:rPr kumimoji="0" lang="zh-CN" altLang="en-US" sz="1600" b="1" dirty="0">
                <a:solidFill>
                  <a:srgbClr val="00B0F0"/>
                </a:solidFill>
                <a:latin typeface="微软雅黑" pitchFamily="34" charset="-122"/>
                <a:ea typeface="微软雅黑" pitchFamily="34" charset="-122"/>
              </a:rPr>
              <a:t>企业账户支付受理渠道有限</a:t>
            </a:r>
            <a:endParaRPr kumimoji="0" lang="en-US" altLang="zh-CN" sz="1600" b="1" dirty="0">
              <a:solidFill>
                <a:srgbClr val="00B0F0"/>
              </a:solidFill>
              <a:latin typeface="微软雅黑" pitchFamily="34" charset="-122"/>
              <a:ea typeface="微软雅黑" pitchFamily="34" charset="-122"/>
            </a:endParaRPr>
          </a:p>
          <a:p>
            <a:pPr eaLnBrk="1" hangingPunct="1">
              <a:lnSpc>
                <a:spcPct val="150000"/>
              </a:lnSpc>
              <a:spcBef>
                <a:spcPct val="0"/>
              </a:spcBef>
              <a:buClr>
                <a:srgbClr val="FF0000"/>
              </a:buClr>
              <a:buSzPct val="70000"/>
              <a:buFontTx/>
              <a:buNone/>
            </a:pPr>
            <a:r>
              <a:rPr kumimoji="0" lang="zh-CN" altLang="en-US" sz="1600" dirty="0">
                <a:solidFill>
                  <a:srgbClr val="0D0D0D"/>
                </a:solidFill>
                <a:latin typeface="微软雅黑" pitchFamily="34" charset="-122"/>
                <a:ea typeface="微软雅黑" pitchFamily="34" charset="-122"/>
              </a:rPr>
              <a:t>商户无法实现跨行收款等功能</a:t>
            </a:r>
          </a:p>
        </p:txBody>
      </p:sp>
      <p:sp>
        <p:nvSpPr>
          <p:cNvPr id="19" name="Text Box 30"/>
          <p:cNvSpPr txBox="1">
            <a:spLocks noChangeArrowheads="1"/>
          </p:cNvSpPr>
          <p:nvPr/>
        </p:nvSpPr>
        <p:spPr bwMode="auto">
          <a:xfrm>
            <a:off x="1648950" y="4764772"/>
            <a:ext cx="40005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har char="•"/>
              <a:defRPr kumimoji="1" sz="2000">
                <a:solidFill>
                  <a:schemeClr val="tx1"/>
                </a:solidFill>
                <a:latin typeface="Myriad" charset="-122"/>
                <a:ea typeface="Myriad" charset="-122"/>
              </a:defRPr>
            </a:lvl1pPr>
            <a:lvl2pPr marL="742950" indent="-285750" eaLnBrk="0" hangingPunct="0">
              <a:spcBef>
                <a:spcPct val="35000"/>
              </a:spcBef>
              <a:buChar char="–"/>
              <a:defRPr kumimoji="1" sz="2000">
                <a:solidFill>
                  <a:schemeClr val="tx1"/>
                </a:solidFill>
                <a:latin typeface="Myriad" charset="-122"/>
                <a:ea typeface="Myriad" charset="-122"/>
              </a:defRPr>
            </a:lvl2pPr>
            <a:lvl3pPr marL="1143000" indent="-228600" eaLnBrk="0" hangingPunct="0">
              <a:spcBef>
                <a:spcPct val="20000"/>
              </a:spcBef>
              <a:buChar char="•"/>
              <a:defRPr kumimoji="1" sz="2000">
                <a:solidFill>
                  <a:schemeClr val="tx1"/>
                </a:solidFill>
                <a:latin typeface="Myriad" charset="-122"/>
                <a:ea typeface="Myriad" charset="-122"/>
              </a:defRPr>
            </a:lvl3pPr>
            <a:lvl4pPr marL="1600200" indent="-228600" eaLnBrk="0" hangingPunct="0">
              <a:spcBef>
                <a:spcPct val="10000"/>
              </a:spcBef>
              <a:buChar char="–"/>
              <a:defRPr kumimoji="1" sz="2000">
                <a:solidFill>
                  <a:schemeClr val="tx1"/>
                </a:solidFill>
                <a:latin typeface="Myriad" charset="-122"/>
                <a:ea typeface="Myriad" charset="-122"/>
              </a:defRPr>
            </a:lvl4pPr>
            <a:lvl5pPr marL="2057400" indent="-228600" eaLnBrk="0" hangingPunct="0">
              <a:spcBef>
                <a:spcPct val="5000"/>
              </a:spcBef>
              <a:buChar char="»"/>
              <a:defRPr kumimoji="1" sz="2000">
                <a:solidFill>
                  <a:schemeClr val="tx1"/>
                </a:solidFill>
                <a:latin typeface="Myriad" charset="-122"/>
                <a:ea typeface="Myriad" charset="-122"/>
              </a:defRPr>
            </a:lvl5pPr>
            <a:lvl6pPr marL="2514600" indent="-228600" eaLnBrk="0" fontAlgn="base" hangingPunct="0">
              <a:spcBef>
                <a:spcPct val="5000"/>
              </a:spcBef>
              <a:spcAft>
                <a:spcPct val="0"/>
              </a:spcAft>
              <a:buChar char="»"/>
              <a:defRPr kumimoji="1" sz="2000">
                <a:solidFill>
                  <a:schemeClr val="tx1"/>
                </a:solidFill>
                <a:latin typeface="Myriad" charset="-122"/>
                <a:ea typeface="Myriad" charset="-122"/>
              </a:defRPr>
            </a:lvl6pPr>
            <a:lvl7pPr marL="2971800" indent="-228600" eaLnBrk="0" fontAlgn="base" hangingPunct="0">
              <a:spcBef>
                <a:spcPct val="5000"/>
              </a:spcBef>
              <a:spcAft>
                <a:spcPct val="0"/>
              </a:spcAft>
              <a:buChar char="»"/>
              <a:defRPr kumimoji="1" sz="2000">
                <a:solidFill>
                  <a:schemeClr val="tx1"/>
                </a:solidFill>
                <a:latin typeface="Myriad" charset="-122"/>
                <a:ea typeface="Myriad" charset="-122"/>
              </a:defRPr>
            </a:lvl7pPr>
            <a:lvl8pPr marL="3429000" indent="-228600" eaLnBrk="0" fontAlgn="base" hangingPunct="0">
              <a:spcBef>
                <a:spcPct val="5000"/>
              </a:spcBef>
              <a:spcAft>
                <a:spcPct val="0"/>
              </a:spcAft>
              <a:buChar char="»"/>
              <a:defRPr kumimoji="1" sz="2000">
                <a:solidFill>
                  <a:schemeClr val="tx1"/>
                </a:solidFill>
                <a:latin typeface="Myriad" charset="-122"/>
                <a:ea typeface="Myriad" charset="-122"/>
              </a:defRPr>
            </a:lvl8pPr>
            <a:lvl9pPr marL="3886200" indent="-228600" eaLnBrk="0" fontAlgn="base" hangingPunct="0">
              <a:spcBef>
                <a:spcPct val="5000"/>
              </a:spcBef>
              <a:spcAft>
                <a:spcPct val="0"/>
              </a:spcAft>
              <a:buChar char="»"/>
              <a:defRPr kumimoji="1" sz="2000">
                <a:solidFill>
                  <a:schemeClr val="tx1"/>
                </a:solidFill>
                <a:latin typeface="Myriad" charset="-122"/>
                <a:ea typeface="Myriad" charset="-122"/>
              </a:defRPr>
            </a:lvl9pPr>
          </a:lstStyle>
          <a:p>
            <a:pPr eaLnBrk="1" latinLnBrk="1" hangingPunct="1">
              <a:spcBef>
                <a:spcPct val="0"/>
              </a:spcBef>
              <a:buClr>
                <a:srgbClr val="FF0000"/>
              </a:buClr>
              <a:buSzPct val="70000"/>
              <a:buFontTx/>
              <a:buNone/>
            </a:pPr>
            <a:r>
              <a:rPr kumimoji="0" lang="zh-CN" altLang="en-US" sz="1600" b="1">
                <a:solidFill>
                  <a:srgbClr val="00B0F0"/>
                </a:solidFill>
                <a:latin typeface="微软雅黑" pitchFamily="34" charset="-122"/>
                <a:ea typeface="微软雅黑" pitchFamily="34" charset="-122"/>
              </a:rPr>
              <a:t>传统模式资金回笼速度慢</a:t>
            </a:r>
            <a:endParaRPr kumimoji="0" lang="en-US" altLang="zh-CN" sz="1600" b="1">
              <a:solidFill>
                <a:srgbClr val="00B0F0"/>
              </a:solidFill>
              <a:latin typeface="微软雅黑" pitchFamily="34" charset="-122"/>
              <a:ea typeface="微软雅黑" pitchFamily="34" charset="-122"/>
            </a:endParaRPr>
          </a:p>
          <a:p>
            <a:pPr eaLnBrk="1" hangingPunct="1">
              <a:lnSpc>
                <a:spcPct val="150000"/>
              </a:lnSpc>
              <a:spcBef>
                <a:spcPct val="0"/>
              </a:spcBef>
              <a:buClr>
                <a:srgbClr val="FF0000"/>
              </a:buClr>
              <a:buSzPct val="70000"/>
              <a:buFontTx/>
              <a:buNone/>
            </a:pPr>
            <a:r>
              <a:rPr kumimoji="0" lang="zh-CN" altLang="en-US" sz="1600">
                <a:solidFill>
                  <a:srgbClr val="0D0D0D"/>
                </a:solidFill>
                <a:latin typeface="微软雅黑" pitchFamily="34" charset="-122"/>
                <a:ea typeface="微软雅黑" pitchFamily="34" charset="-122"/>
              </a:rPr>
              <a:t>企业需要提高资金周转速度</a:t>
            </a:r>
          </a:p>
        </p:txBody>
      </p:sp>
      <p:sp>
        <p:nvSpPr>
          <p:cNvPr id="23" name="矩形 22"/>
          <p:cNvSpPr/>
          <p:nvPr/>
        </p:nvSpPr>
        <p:spPr>
          <a:xfrm>
            <a:off x="5679706" y="668687"/>
            <a:ext cx="3896890" cy="3785652"/>
          </a:xfrm>
          <a:prstGeom prst="rect">
            <a:avLst/>
          </a:prstGeom>
        </p:spPr>
        <p:txBody>
          <a:bodyPr wrap="square">
            <a:spAutoFit/>
          </a:bodyPr>
          <a:lstStyle/>
          <a:p>
            <a:pPr eaLnBrk="1" hangingPunct="1"/>
            <a:r>
              <a:rPr lang="zh-CN" altLang="en-US" sz="1600" b="1" dirty="0" smtClean="0">
                <a:latin typeface="微软雅黑" pitchFamily="34" charset="-122"/>
                <a:ea typeface="微软雅黑" pitchFamily="34" charset="-122"/>
              </a:rPr>
              <a:t>银联</a:t>
            </a:r>
            <a:r>
              <a:rPr lang="en-US" altLang="zh-CN" sz="1600" b="1" dirty="0" smtClean="0">
                <a:latin typeface="微软雅黑" pitchFamily="34" charset="-122"/>
                <a:ea typeface="微软雅黑" pitchFamily="34" charset="-122"/>
              </a:rPr>
              <a:t>B2B</a:t>
            </a:r>
            <a:r>
              <a:rPr lang="zh-CN" altLang="en-US" sz="1600" b="1" dirty="0" smtClean="0">
                <a:latin typeface="微软雅黑" pitchFamily="34" charset="-122"/>
                <a:ea typeface="微软雅黑" pitchFamily="34" charset="-122"/>
              </a:rPr>
              <a:t>产品</a:t>
            </a:r>
            <a:r>
              <a:rPr lang="zh-CN" altLang="en-US" sz="1600" b="1" dirty="0">
                <a:latin typeface="微软雅黑" pitchFamily="34" charset="-122"/>
                <a:ea typeface="微软雅黑" pitchFamily="34" charset="-122"/>
              </a:rPr>
              <a:t>优势</a:t>
            </a:r>
            <a:endParaRPr lang="en-US" altLang="zh-CN" sz="1600" b="1" dirty="0">
              <a:latin typeface="微软雅黑" pitchFamily="34" charset="-122"/>
              <a:ea typeface="微软雅黑" pitchFamily="34" charset="-122"/>
            </a:endParaRPr>
          </a:p>
          <a:p>
            <a:pPr eaLnBrk="1" hangingPunct="1"/>
            <a:endParaRPr lang="en-US" altLang="zh-CN" sz="1600" dirty="0">
              <a:latin typeface="宋体" pitchFamily="2" charset="-122"/>
              <a:ea typeface="宋体" pitchFamily="2" charset="-122"/>
            </a:endParaRPr>
          </a:p>
          <a:p>
            <a:pPr eaLnBrk="1" hangingPunct="1"/>
            <a:endParaRPr lang="en-US" altLang="zh-CN" sz="1600" dirty="0" smtClean="0">
              <a:latin typeface="宋体" pitchFamily="2" charset="-122"/>
              <a:ea typeface="宋体" pitchFamily="2" charset="-122"/>
            </a:endParaRPr>
          </a:p>
          <a:p>
            <a:pPr eaLnBrk="1" hangingPunct="1"/>
            <a:r>
              <a:rPr lang="zh-CN" altLang="en-US" sz="1600" dirty="0">
                <a:solidFill>
                  <a:srgbClr val="0D0D0D"/>
                </a:solidFill>
                <a:latin typeface="微软雅黑" pitchFamily="34" charset="-122"/>
                <a:ea typeface="微软雅黑" pitchFamily="34" charset="-122"/>
              </a:rPr>
              <a:t>增加商业机会、开拓新市场，提升经济效益</a:t>
            </a:r>
            <a:endParaRPr lang="en-US" altLang="zh-CN" sz="1600" dirty="0">
              <a:solidFill>
                <a:srgbClr val="0D0D0D"/>
              </a:solidFill>
              <a:latin typeface="微软雅黑" pitchFamily="34" charset="-122"/>
              <a:ea typeface="微软雅黑" pitchFamily="34" charset="-122"/>
            </a:endParaRPr>
          </a:p>
          <a:p>
            <a:pPr eaLnBrk="1" hangingPunct="1"/>
            <a:endParaRPr lang="en-US" altLang="zh-CN" sz="1600" dirty="0">
              <a:solidFill>
                <a:srgbClr val="0D0D0D"/>
              </a:solidFill>
              <a:latin typeface="微软雅黑" pitchFamily="34" charset="-122"/>
              <a:ea typeface="微软雅黑" pitchFamily="34" charset="-122"/>
            </a:endParaRPr>
          </a:p>
          <a:p>
            <a:pPr eaLnBrk="1" hangingPunct="1"/>
            <a:r>
              <a:rPr lang="zh-CN" altLang="en-US" sz="1600" dirty="0" smtClean="0">
                <a:solidFill>
                  <a:srgbClr val="0D0D0D"/>
                </a:solidFill>
                <a:latin typeface="微软雅黑" pitchFamily="34" charset="-122"/>
                <a:ea typeface="微软雅黑" pitchFamily="34" charset="-122"/>
              </a:rPr>
              <a:t>促进</a:t>
            </a:r>
            <a:r>
              <a:rPr lang="zh-CN" altLang="en-US" sz="1600" dirty="0">
                <a:solidFill>
                  <a:srgbClr val="0D0D0D"/>
                </a:solidFill>
                <a:latin typeface="微软雅黑" pitchFamily="34" charset="-122"/>
                <a:ea typeface="微软雅黑" pitchFamily="34" charset="-122"/>
              </a:rPr>
              <a:t>买卖双方信息交流，节约营销成本</a:t>
            </a:r>
            <a:endParaRPr lang="en-US" altLang="zh-CN" sz="1600" dirty="0">
              <a:solidFill>
                <a:srgbClr val="0D0D0D"/>
              </a:solidFill>
              <a:latin typeface="微软雅黑" pitchFamily="34" charset="-122"/>
              <a:ea typeface="微软雅黑" pitchFamily="34" charset="-122"/>
            </a:endParaRPr>
          </a:p>
          <a:p>
            <a:pPr eaLnBrk="1" hangingPunct="1"/>
            <a:endParaRPr lang="en-US" altLang="zh-CN" sz="1600" dirty="0">
              <a:solidFill>
                <a:srgbClr val="0D0D0D"/>
              </a:solidFill>
              <a:latin typeface="微软雅黑" pitchFamily="34" charset="-122"/>
              <a:ea typeface="微软雅黑" pitchFamily="34" charset="-122"/>
            </a:endParaRPr>
          </a:p>
          <a:p>
            <a:pPr eaLnBrk="1" hangingPunct="1"/>
            <a:r>
              <a:rPr lang="zh-CN" altLang="en-US" sz="1600" dirty="0" smtClean="0">
                <a:solidFill>
                  <a:srgbClr val="0D0D0D"/>
                </a:solidFill>
                <a:latin typeface="微软雅黑" pitchFamily="34" charset="-122"/>
                <a:ea typeface="微软雅黑" pitchFamily="34" charset="-122"/>
              </a:rPr>
              <a:t>提升</a:t>
            </a:r>
            <a:r>
              <a:rPr lang="zh-CN" altLang="en-US" sz="1600" dirty="0">
                <a:solidFill>
                  <a:srgbClr val="0D0D0D"/>
                </a:solidFill>
                <a:latin typeface="微软雅黑" pitchFamily="34" charset="-122"/>
                <a:ea typeface="微软雅黑" pitchFamily="34" charset="-122"/>
              </a:rPr>
              <a:t>交易效率，降低销售成本</a:t>
            </a:r>
            <a:endParaRPr lang="en-US" altLang="zh-CN" sz="1600" dirty="0">
              <a:solidFill>
                <a:srgbClr val="0D0D0D"/>
              </a:solidFill>
              <a:latin typeface="微软雅黑" pitchFamily="34" charset="-122"/>
              <a:ea typeface="微软雅黑" pitchFamily="34" charset="-122"/>
            </a:endParaRPr>
          </a:p>
          <a:p>
            <a:pPr eaLnBrk="1" hangingPunct="1"/>
            <a:endParaRPr lang="en-US" altLang="zh-CN" sz="1600" dirty="0">
              <a:solidFill>
                <a:srgbClr val="0D0D0D"/>
              </a:solidFill>
              <a:latin typeface="微软雅黑" pitchFamily="34" charset="-122"/>
              <a:ea typeface="微软雅黑" pitchFamily="34" charset="-122"/>
            </a:endParaRPr>
          </a:p>
          <a:p>
            <a:pPr eaLnBrk="1" hangingPunct="1"/>
            <a:r>
              <a:rPr lang="zh-CN" altLang="en-US" sz="1600" dirty="0" smtClean="0">
                <a:solidFill>
                  <a:srgbClr val="0D0D0D"/>
                </a:solidFill>
                <a:latin typeface="微软雅黑" pitchFamily="34" charset="-122"/>
                <a:ea typeface="微软雅黑" pitchFamily="34" charset="-122"/>
              </a:rPr>
              <a:t>改善</a:t>
            </a:r>
            <a:r>
              <a:rPr lang="zh-CN" altLang="en-US" sz="1600" dirty="0">
                <a:solidFill>
                  <a:srgbClr val="0D0D0D"/>
                </a:solidFill>
                <a:latin typeface="微软雅黑" pitchFamily="34" charset="-122"/>
                <a:ea typeface="微软雅黑" pitchFamily="34" charset="-122"/>
              </a:rPr>
              <a:t>服务水平，提高客户满意度</a:t>
            </a:r>
            <a:endParaRPr lang="en-US" altLang="zh-CN" sz="1600" dirty="0">
              <a:solidFill>
                <a:srgbClr val="0D0D0D"/>
              </a:solidFill>
              <a:latin typeface="微软雅黑" pitchFamily="34" charset="-122"/>
              <a:ea typeface="微软雅黑" pitchFamily="34" charset="-122"/>
            </a:endParaRPr>
          </a:p>
          <a:p>
            <a:pPr eaLnBrk="1" hangingPunct="1"/>
            <a:endParaRPr lang="en-US" altLang="zh-CN" sz="1600" dirty="0">
              <a:solidFill>
                <a:srgbClr val="0D0D0D"/>
              </a:solidFill>
              <a:latin typeface="微软雅黑" pitchFamily="34" charset="-122"/>
              <a:ea typeface="微软雅黑" pitchFamily="34" charset="-122"/>
            </a:endParaRPr>
          </a:p>
          <a:p>
            <a:pPr eaLnBrk="1" hangingPunct="1"/>
            <a:r>
              <a:rPr lang="zh-CN" altLang="en-US" sz="1600" dirty="0" smtClean="0">
                <a:solidFill>
                  <a:srgbClr val="0D0D0D"/>
                </a:solidFill>
                <a:latin typeface="微软雅黑" pitchFamily="34" charset="-122"/>
                <a:ea typeface="微软雅黑" pitchFamily="34" charset="-122"/>
              </a:rPr>
              <a:t>改善</a:t>
            </a:r>
            <a:r>
              <a:rPr lang="zh-CN" altLang="en-US" sz="1600" dirty="0">
                <a:solidFill>
                  <a:srgbClr val="0D0D0D"/>
                </a:solidFill>
                <a:latin typeface="微软雅黑" pitchFamily="34" charset="-122"/>
                <a:ea typeface="微软雅黑" pitchFamily="34" charset="-122"/>
              </a:rPr>
              <a:t>信息管理和决策水平</a:t>
            </a:r>
            <a:endParaRPr lang="en-US" altLang="zh-CN" sz="1600" dirty="0">
              <a:solidFill>
                <a:srgbClr val="0D0D0D"/>
              </a:solidFill>
              <a:latin typeface="微软雅黑" pitchFamily="34" charset="-122"/>
              <a:ea typeface="微软雅黑" pitchFamily="34" charset="-122"/>
            </a:endParaRPr>
          </a:p>
          <a:p>
            <a:pPr eaLnBrk="1" hangingPunct="1"/>
            <a:endParaRPr lang="en-US" altLang="zh-CN" sz="1600" dirty="0">
              <a:solidFill>
                <a:srgbClr val="0D0D0D"/>
              </a:solidFill>
              <a:latin typeface="微软雅黑" pitchFamily="34" charset="-122"/>
              <a:ea typeface="微软雅黑" pitchFamily="34" charset="-122"/>
            </a:endParaRPr>
          </a:p>
          <a:p>
            <a:pPr eaLnBrk="1" hangingPunct="1"/>
            <a:r>
              <a:rPr lang="zh-CN" altLang="en-US" sz="1600" dirty="0" smtClean="0">
                <a:solidFill>
                  <a:srgbClr val="0D0D0D"/>
                </a:solidFill>
                <a:latin typeface="微软雅黑" pitchFamily="34" charset="-122"/>
                <a:ea typeface="微软雅黑" pitchFamily="34" charset="-122"/>
              </a:rPr>
              <a:t>众多</a:t>
            </a:r>
            <a:r>
              <a:rPr lang="zh-CN" altLang="en-US" sz="1600" dirty="0">
                <a:solidFill>
                  <a:srgbClr val="0D0D0D"/>
                </a:solidFill>
                <a:latin typeface="微软雅黑" pitchFamily="34" charset="-122"/>
                <a:ea typeface="微软雅黑" pitchFamily="34" charset="-122"/>
              </a:rPr>
              <a:t>增值服务助理企业提升市场竞争力</a:t>
            </a:r>
          </a:p>
        </p:txBody>
      </p:sp>
      <p:sp>
        <p:nvSpPr>
          <p:cNvPr id="24" name="Text Box 30"/>
          <p:cNvSpPr txBox="1">
            <a:spLocks noChangeArrowheads="1"/>
          </p:cNvSpPr>
          <p:nvPr/>
        </p:nvSpPr>
        <p:spPr bwMode="auto">
          <a:xfrm>
            <a:off x="575817" y="637044"/>
            <a:ext cx="3798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har char="•"/>
              <a:defRPr kumimoji="1" sz="2000">
                <a:solidFill>
                  <a:schemeClr val="tx1"/>
                </a:solidFill>
                <a:latin typeface="Myriad" charset="-122"/>
                <a:ea typeface="Myriad" charset="-122"/>
              </a:defRPr>
            </a:lvl1pPr>
            <a:lvl2pPr marL="742950" indent="-285750" eaLnBrk="0" hangingPunct="0">
              <a:spcBef>
                <a:spcPct val="35000"/>
              </a:spcBef>
              <a:buChar char="–"/>
              <a:defRPr kumimoji="1" sz="2000">
                <a:solidFill>
                  <a:schemeClr val="tx1"/>
                </a:solidFill>
                <a:latin typeface="Myriad" charset="-122"/>
                <a:ea typeface="Myriad" charset="-122"/>
              </a:defRPr>
            </a:lvl2pPr>
            <a:lvl3pPr marL="1143000" indent="-228600" eaLnBrk="0" hangingPunct="0">
              <a:spcBef>
                <a:spcPct val="20000"/>
              </a:spcBef>
              <a:buChar char="•"/>
              <a:defRPr kumimoji="1" sz="2000">
                <a:solidFill>
                  <a:schemeClr val="tx1"/>
                </a:solidFill>
                <a:latin typeface="Myriad" charset="-122"/>
                <a:ea typeface="Myriad" charset="-122"/>
              </a:defRPr>
            </a:lvl3pPr>
            <a:lvl4pPr marL="1600200" indent="-228600" eaLnBrk="0" hangingPunct="0">
              <a:spcBef>
                <a:spcPct val="10000"/>
              </a:spcBef>
              <a:buChar char="–"/>
              <a:defRPr kumimoji="1" sz="2000">
                <a:solidFill>
                  <a:schemeClr val="tx1"/>
                </a:solidFill>
                <a:latin typeface="Myriad" charset="-122"/>
                <a:ea typeface="Myriad" charset="-122"/>
              </a:defRPr>
            </a:lvl4pPr>
            <a:lvl5pPr marL="2057400" indent="-228600" eaLnBrk="0" hangingPunct="0">
              <a:spcBef>
                <a:spcPct val="5000"/>
              </a:spcBef>
              <a:buChar char="»"/>
              <a:defRPr kumimoji="1" sz="2000">
                <a:solidFill>
                  <a:schemeClr val="tx1"/>
                </a:solidFill>
                <a:latin typeface="Myriad" charset="-122"/>
                <a:ea typeface="Myriad" charset="-122"/>
              </a:defRPr>
            </a:lvl5pPr>
            <a:lvl6pPr marL="2514600" indent="-228600" eaLnBrk="0" fontAlgn="base" hangingPunct="0">
              <a:spcBef>
                <a:spcPct val="5000"/>
              </a:spcBef>
              <a:spcAft>
                <a:spcPct val="0"/>
              </a:spcAft>
              <a:buChar char="»"/>
              <a:defRPr kumimoji="1" sz="2000">
                <a:solidFill>
                  <a:schemeClr val="tx1"/>
                </a:solidFill>
                <a:latin typeface="Myriad" charset="-122"/>
                <a:ea typeface="Myriad" charset="-122"/>
              </a:defRPr>
            </a:lvl6pPr>
            <a:lvl7pPr marL="2971800" indent="-228600" eaLnBrk="0" fontAlgn="base" hangingPunct="0">
              <a:spcBef>
                <a:spcPct val="5000"/>
              </a:spcBef>
              <a:spcAft>
                <a:spcPct val="0"/>
              </a:spcAft>
              <a:buChar char="»"/>
              <a:defRPr kumimoji="1" sz="2000">
                <a:solidFill>
                  <a:schemeClr val="tx1"/>
                </a:solidFill>
                <a:latin typeface="Myriad" charset="-122"/>
                <a:ea typeface="Myriad" charset="-122"/>
              </a:defRPr>
            </a:lvl7pPr>
            <a:lvl8pPr marL="3429000" indent="-228600" eaLnBrk="0" fontAlgn="base" hangingPunct="0">
              <a:spcBef>
                <a:spcPct val="5000"/>
              </a:spcBef>
              <a:spcAft>
                <a:spcPct val="0"/>
              </a:spcAft>
              <a:buChar char="»"/>
              <a:defRPr kumimoji="1" sz="2000">
                <a:solidFill>
                  <a:schemeClr val="tx1"/>
                </a:solidFill>
                <a:latin typeface="Myriad" charset="-122"/>
                <a:ea typeface="Myriad" charset="-122"/>
              </a:defRPr>
            </a:lvl8pPr>
            <a:lvl9pPr marL="3886200" indent="-228600" eaLnBrk="0" fontAlgn="base" hangingPunct="0">
              <a:spcBef>
                <a:spcPct val="5000"/>
              </a:spcBef>
              <a:spcAft>
                <a:spcPct val="0"/>
              </a:spcAft>
              <a:buChar char="»"/>
              <a:defRPr kumimoji="1" sz="2000">
                <a:solidFill>
                  <a:schemeClr val="tx1"/>
                </a:solidFill>
                <a:latin typeface="Myriad" charset="-122"/>
                <a:ea typeface="Myriad" charset="-122"/>
              </a:defRPr>
            </a:lvl9pPr>
          </a:lstStyle>
          <a:p>
            <a:pPr eaLnBrk="1" latinLnBrk="1" hangingPunct="1">
              <a:spcBef>
                <a:spcPct val="0"/>
              </a:spcBef>
              <a:buClr>
                <a:srgbClr val="FF0000"/>
              </a:buClr>
              <a:buSzPct val="70000"/>
              <a:buFontTx/>
              <a:buNone/>
            </a:pPr>
            <a:r>
              <a:rPr kumimoji="0" lang="zh-CN" altLang="en-US" sz="1800" b="1" dirty="0">
                <a:latin typeface="微软雅黑" pitchFamily="34" charset="-122"/>
                <a:ea typeface="微软雅黑" pitchFamily="34" charset="-122"/>
              </a:rPr>
              <a:t>企业在线支付面临的问题</a:t>
            </a:r>
          </a:p>
        </p:txBody>
      </p:sp>
    </p:spTree>
    <p:extLst>
      <p:ext uri="{BB962C8B-B14F-4D97-AF65-F5344CB8AC3E}">
        <p14:creationId xmlns="" xmlns:p14="http://schemas.microsoft.com/office/powerpoint/2010/main" val="6491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par>
                                <p:cTn id="83" presetID="53" presetClass="entr" presetSubtype="16"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fltVal val="0"/>
                                          </p:val>
                                        </p:tav>
                                        <p:tav tm="100000">
                                          <p:val>
                                            <p:strVal val="#ppt_w"/>
                                          </p:val>
                                        </p:tav>
                                      </p:tavLst>
                                    </p:anim>
                                    <p:anim calcmode="lin" valueType="num">
                                      <p:cBhvr>
                                        <p:cTn id="86" dur="500" fill="hold"/>
                                        <p:tgtEl>
                                          <p:spTgt spid="13"/>
                                        </p:tgtEl>
                                        <p:attrNameLst>
                                          <p:attrName>ppt_h</p:attrName>
                                        </p:attrNameLst>
                                      </p:cBhvr>
                                      <p:tavLst>
                                        <p:tav tm="0">
                                          <p:val>
                                            <p:fltVal val="0"/>
                                          </p:val>
                                        </p:tav>
                                        <p:tav tm="100000">
                                          <p:val>
                                            <p:strVal val="#ppt_h"/>
                                          </p:val>
                                        </p:tav>
                                      </p:tavLst>
                                    </p:anim>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8" grpId="0"/>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5"/>
          <p:cNvSpPr>
            <a:spLocks noChangeShapeType="1"/>
          </p:cNvSpPr>
          <p:nvPr/>
        </p:nvSpPr>
        <p:spPr bwMode="auto">
          <a:xfrm flipV="1">
            <a:off x="595037" y="651749"/>
            <a:ext cx="8699790" cy="1666"/>
          </a:xfrm>
          <a:prstGeom prst="line">
            <a:avLst/>
          </a:prstGeom>
          <a:noFill/>
          <a:ln w="9525">
            <a:solidFill>
              <a:schemeClr val="tx1"/>
            </a:solidFill>
            <a:round/>
            <a:headEnd/>
            <a:tailEnd/>
          </a:ln>
        </p:spPr>
        <p:txBody>
          <a:bodyPr lIns="98746" tIns="49373" rIns="98746" bIns="49373"/>
          <a:lstStyle/>
          <a:p>
            <a:endParaRPr lang="zh-CN" altLang="en-US"/>
          </a:p>
        </p:txBody>
      </p:sp>
      <p:sp>
        <p:nvSpPr>
          <p:cNvPr id="35843" name="标题 1"/>
          <p:cNvSpPr txBox="1">
            <a:spLocks/>
          </p:cNvSpPr>
          <p:nvPr/>
        </p:nvSpPr>
        <p:spPr bwMode="auto">
          <a:xfrm>
            <a:off x="504031" y="3334"/>
            <a:ext cx="9072563" cy="665084"/>
          </a:xfrm>
          <a:prstGeom prst="rect">
            <a:avLst/>
          </a:prstGeom>
          <a:noFill/>
          <a:ln w="9525">
            <a:noFill/>
            <a:miter lim="800000"/>
            <a:headEnd/>
            <a:tailEnd/>
          </a:ln>
        </p:spPr>
        <p:txBody>
          <a:bodyPr lIns="98746" tIns="49373" rIns="98746" bIns="49373" anchor="ctr"/>
          <a:lstStyle/>
          <a:p>
            <a:r>
              <a:rPr lang="en-US" altLang="zh-CN" sz="2800" b="1" dirty="0" smtClean="0">
                <a:solidFill>
                  <a:srgbClr val="C00000"/>
                </a:solidFill>
                <a:latin typeface="微软雅黑" pitchFamily="34" charset="-122"/>
                <a:ea typeface="微软雅黑" pitchFamily="34" charset="-122"/>
              </a:rPr>
              <a:t>B2B</a:t>
            </a:r>
            <a:r>
              <a:rPr lang="zh-CN" altLang="en-US" sz="2800" b="1" dirty="0" smtClean="0">
                <a:solidFill>
                  <a:srgbClr val="C00000"/>
                </a:solidFill>
                <a:latin typeface="微软雅黑" pitchFamily="34" charset="-122"/>
                <a:ea typeface="微软雅黑" pitchFamily="34" charset="-122"/>
              </a:rPr>
              <a:t>支付模式</a:t>
            </a:r>
            <a:r>
              <a:rPr lang="zh-CN" altLang="en-US" sz="2800" b="1" dirty="0">
                <a:solidFill>
                  <a:srgbClr val="C00000"/>
                </a:solidFill>
                <a:latin typeface="微软雅黑" pitchFamily="34" charset="-122"/>
                <a:ea typeface="微软雅黑" pitchFamily="34" charset="-122"/>
              </a:rPr>
              <a:t>介绍</a:t>
            </a:r>
          </a:p>
        </p:txBody>
      </p:sp>
      <p:sp>
        <p:nvSpPr>
          <p:cNvPr id="5" name="矩形 4"/>
          <p:cNvSpPr/>
          <p:nvPr/>
        </p:nvSpPr>
        <p:spPr>
          <a:xfrm>
            <a:off x="579287" y="858442"/>
            <a:ext cx="8255261" cy="48086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8746" tIns="49373" rIns="98746" bIns="49373">
            <a:spAutoFit/>
          </a:bodyPr>
          <a:lstStyle/>
          <a:p>
            <a:pPr marL="308581" indent="-308581">
              <a:lnSpc>
                <a:spcPct val="150000"/>
              </a:lnSpc>
              <a:buClr>
                <a:srgbClr val="C00000"/>
              </a:buClr>
              <a:defRPr/>
            </a:pPr>
            <a:r>
              <a:rPr lang="en-US" altLang="zh-CN" sz="1700" kern="0" dirty="0" smtClean="0">
                <a:solidFill>
                  <a:prstClr val="black"/>
                </a:solidFill>
                <a:latin typeface="微软雅黑" panose="020B0503020204020204" pitchFamily="34" charset="-122"/>
                <a:ea typeface="微软雅黑" panose="020B0503020204020204" pitchFamily="34" charset="-122"/>
                <a:cs typeface="Myriad"/>
              </a:rPr>
              <a:t>B2B</a:t>
            </a:r>
            <a:r>
              <a:rPr lang="zh-CN" altLang="en-US" sz="1700" kern="0" dirty="0" smtClean="0">
                <a:solidFill>
                  <a:prstClr val="black"/>
                </a:solidFill>
                <a:latin typeface="微软雅黑" panose="020B0503020204020204" pitchFamily="34" charset="-122"/>
                <a:ea typeface="微软雅黑" panose="020B0503020204020204" pitchFamily="34" charset="-122"/>
                <a:cs typeface="Myriad"/>
              </a:rPr>
              <a:t>支付产品存在两种支付模式，如下：</a:t>
            </a:r>
            <a:endParaRPr lang="en-US" altLang="zh-CN" sz="1700" b="1" kern="0" dirty="0" smtClean="0">
              <a:solidFill>
                <a:prstClr val="black"/>
              </a:solidFill>
              <a:latin typeface="微软雅黑" panose="020B0503020204020204" pitchFamily="34" charset="-122"/>
              <a:ea typeface="微软雅黑" panose="020B0503020204020204" pitchFamily="34" charset="-122"/>
              <a:cs typeface="Myriad"/>
            </a:endParaRPr>
          </a:p>
          <a:p>
            <a:pPr marL="308581" indent="-308581">
              <a:lnSpc>
                <a:spcPct val="150000"/>
              </a:lnSpc>
              <a:buClr>
                <a:srgbClr val="C00000"/>
              </a:buClr>
              <a:defRPr/>
            </a:pPr>
            <a:endParaRPr lang="en-US" altLang="zh-CN" sz="1700" b="1" kern="0" dirty="0" smtClean="0">
              <a:solidFill>
                <a:prstClr val="black"/>
              </a:solidFill>
              <a:latin typeface="微软雅黑" panose="020B0503020204020204" pitchFamily="34" charset="-122"/>
              <a:ea typeface="微软雅黑" panose="020B0503020204020204" pitchFamily="34" charset="-122"/>
              <a:cs typeface="Myriad"/>
            </a:endParaRPr>
          </a:p>
          <a:p>
            <a:pPr marL="308581" indent="-308581">
              <a:lnSpc>
                <a:spcPct val="150000"/>
              </a:lnSpc>
              <a:buClr>
                <a:srgbClr val="C00000"/>
              </a:buClr>
              <a:buFont typeface="微软雅黑" panose="020B0503020204020204" pitchFamily="34" charset="-122"/>
              <a:buChar char="■"/>
              <a:defRPr/>
            </a:pPr>
            <a:r>
              <a:rPr lang="zh-CN" altLang="en-US" sz="1700" b="1" kern="0" dirty="0" smtClean="0">
                <a:solidFill>
                  <a:prstClr val="black"/>
                </a:solidFill>
                <a:latin typeface="微软雅黑" panose="020B0503020204020204" pitchFamily="34" charset="-122"/>
                <a:ea typeface="微软雅黑" panose="020B0503020204020204" pitchFamily="34" charset="-122"/>
                <a:cs typeface="Myriad"/>
              </a:rPr>
              <a:t>模式</a:t>
            </a:r>
            <a:r>
              <a:rPr lang="zh-CN" altLang="en-US" sz="1700" b="1" kern="0" dirty="0">
                <a:solidFill>
                  <a:prstClr val="black"/>
                </a:solidFill>
                <a:latin typeface="微软雅黑" panose="020B0503020204020204" pitchFamily="34" charset="-122"/>
                <a:ea typeface="微软雅黑" panose="020B0503020204020204" pitchFamily="34" charset="-122"/>
                <a:cs typeface="Myriad"/>
              </a:rPr>
              <a:t>一、商户端展示银联在线支付企业网银</a:t>
            </a:r>
            <a:endParaRPr lang="en-US" altLang="zh-CN" sz="1700" b="1" kern="0" dirty="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r>
              <a:rPr lang="zh-CN" altLang="en-US" sz="1700" kern="0" dirty="0">
                <a:solidFill>
                  <a:prstClr val="black"/>
                </a:solidFill>
                <a:latin typeface="微软雅黑" panose="020B0503020204020204" pitchFamily="34" charset="-122"/>
                <a:ea typeface="微软雅黑" panose="020B0503020204020204" pitchFamily="34" charset="-122"/>
                <a:cs typeface="Myriad"/>
              </a:rPr>
              <a:t>企业用户在商户页面选择银联在线支付</a:t>
            </a:r>
            <a:r>
              <a:rPr lang="en-US" altLang="zh-CN" sz="1700" kern="0" dirty="0">
                <a:solidFill>
                  <a:prstClr val="black"/>
                </a:solidFill>
                <a:latin typeface="微软雅黑" panose="020B0503020204020204" pitchFamily="34" charset="-122"/>
                <a:ea typeface="微软雅黑" panose="020B0503020204020204" pitchFamily="34" charset="-122"/>
                <a:cs typeface="Myriad"/>
              </a:rPr>
              <a:t>Logo,</a:t>
            </a:r>
            <a:r>
              <a:rPr lang="zh-CN" altLang="en-US" sz="1700" kern="0" dirty="0">
                <a:solidFill>
                  <a:prstClr val="black"/>
                </a:solidFill>
                <a:latin typeface="微软雅黑" panose="020B0503020204020204" pitchFamily="34" charset="-122"/>
                <a:ea typeface="微软雅黑" panose="020B0503020204020204" pitchFamily="34" charset="-122"/>
                <a:cs typeface="Myriad"/>
              </a:rPr>
              <a:t>跳转支付银联在线支付网关后选择</a:t>
            </a:r>
            <a:r>
              <a:rPr lang="en-US" altLang="zh-CN" sz="1700" kern="0" dirty="0">
                <a:solidFill>
                  <a:prstClr val="black"/>
                </a:solidFill>
                <a:latin typeface="微软雅黑" panose="020B0503020204020204" pitchFamily="34" charset="-122"/>
                <a:ea typeface="微软雅黑" panose="020B0503020204020204" pitchFamily="34" charset="-122"/>
                <a:cs typeface="Myriad"/>
              </a:rPr>
              <a:t>B2B</a:t>
            </a:r>
            <a:r>
              <a:rPr lang="zh-CN" altLang="en-US" sz="1700" kern="0" dirty="0">
                <a:solidFill>
                  <a:prstClr val="black"/>
                </a:solidFill>
                <a:latin typeface="微软雅黑" panose="020B0503020204020204" pitchFamily="34" charset="-122"/>
                <a:ea typeface="微软雅黑" panose="020B0503020204020204" pitchFamily="34" charset="-122"/>
                <a:cs typeface="Myriad"/>
              </a:rPr>
              <a:t>银行</a:t>
            </a:r>
            <a:r>
              <a:rPr lang="en-US" altLang="zh-CN" sz="1700" kern="0" dirty="0">
                <a:solidFill>
                  <a:prstClr val="black"/>
                </a:solidFill>
                <a:latin typeface="微软雅黑" panose="020B0503020204020204" pitchFamily="34" charset="-122"/>
                <a:ea typeface="微软雅黑" panose="020B0503020204020204" pitchFamily="34" charset="-122"/>
                <a:cs typeface="Myriad"/>
              </a:rPr>
              <a:t>Logo </a:t>
            </a:r>
            <a:r>
              <a:rPr lang="zh-CN" altLang="en-US" sz="1700" kern="0" dirty="0">
                <a:solidFill>
                  <a:prstClr val="black"/>
                </a:solidFill>
                <a:latin typeface="微软雅黑" panose="020B0503020204020204" pitchFamily="34" charset="-122"/>
                <a:ea typeface="微软雅黑" panose="020B0503020204020204" pitchFamily="34" charset="-122"/>
                <a:cs typeface="Myriad"/>
              </a:rPr>
              <a:t>。</a:t>
            </a:r>
            <a:endParaRPr lang="en-US" altLang="zh-CN" sz="1700" kern="0" dirty="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endParaRPr lang="zh-CN" altLang="en-US" sz="1700" kern="0" dirty="0">
              <a:solidFill>
                <a:prstClr val="black"/>
              </a:solidFill>
              <a:latin typeface="微软雅黑" panose="020B0503020204020204" pitchFamily="34" charset="-122"/>
              <a:ea typeface="微软雅黑" panose="020B0503020204020204" pitchFamily="34" charset="-122"/>
              <a:cs typeface="Myriad"/>
            </a:endParaRPr>
          </a:p>
          <a:p>
            <a:pPr marL="308581" indent="-308581">
              <a:lnSpc>
                <a:spcPct val="150000"/>
              </a:lnSpc>
              <a:buClr>
                <a:srgbClr val="C00000"/>
              </a:buClr>
              <a:buFont typeface="微软雅黑" panose="020B0503020204020204" pitchFamily="34" charset="-122"/>
              <a:buChar char="■"/>
              <a:defRPr/>
            </a:pPr>
            <a:r>
              <a:rPr lang="zh-CN" altLang="en-US" sz="1700" b="1" kern="0" dirty="0">
                <a:solidFill>
                  <a:prstClr val="black"/>
                </a:solidFill>
                <a:latin typeface="微软雅黑" panose="020B0503020204020204" pitchFamily="34" charset="-122"/>
                <a:ea typeface="微软雅黑" panose="020B0503020204020204" pitchFamily="34" charset="-122"/>
                <a:cs typeface="Myriad"/>
              </a:rPr>
              <a:t>模式二、商户端展示银行企业网银（企业网银</a:t>
            </a:r>
            <a:r>
              <a:rPr lang="en-US" altLang="zh-CN" sz="1700" b="1" kern="0" dirty="0">
                <a:solidFill>
                  <a:prstClr val="black"/>
                </a:solidFill>
                <a:latin typeface="微软雅黑" panose="020B0503020204020204" pitchFamily="34" charset="-122"/>
                <a:ea typeface="微软雅黑" panose="020B0503020204020204" pitchFamily="34" charset="-122"/>
                <a:cs typeface="Myriad"/>
              </a:rPr>
              <a:t>logo</a:t>
            </a:r>
            <a:r>
              <a:rPr lang="zh-CN" altLang="en-US" sz="1700" b="1" kern="0" dirty="0">
                <a:solidFill>
                  <a:prstClr val="black"/>
                </a:solidFill>
                <a:latin typeface="微软雅黑" panose="020B0503020204020204" pitchFamily="34" charset="-122"/>
                <a:ea typeface="微软雅黑" panose="020B0503020204020204" pitchFamily="34" charset="-122"/>
                <a:cs typeface="Myriad"/>
              </a:rPr>
              <a:t>前移）</a:t>
            </a:r>
            <a:endParaRPr lang="en-US" altLang="zh-CN" sz="1700" b="1" kern="0" dirty="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r>
              <a:rPr lang="zh-CN" altLang="en-US" sz="1700" kern="0" dirty="0">
                <a:solidFill>
                  <a:prstClr val="black"/>
                </a:solidFill>
                <a:latin typeface="微软雅黑" panose="020B0503020204020204" pitchFamily="34" charset="-122"/>
                <a:ea typeface="微软雅黑" panose="020B0503020204020204" pitchFamily="34" charset="-122"/>
                <a:cs typeface="Myriad"/>
              </a:rPr>
              <a:t>企业用户在商户页面选择</a:t>
            </a:r>
            <a:r>
              <a:rPr lang="en-US" altLang="zh-CN" sz="1700" kern="0" dirty="0">
                <a:solidFill>
                  <a:prstClr val="black"/>
                </a:solidFill>
                <a:latin typeface="微软雅黑" panose="020B0503020204020204" pitchFamily="34" charset="-122"/>
                <a:ea typeface="微软雅黑" panose="020B0503020204020204" pitchFamily="34" charset="-122"/>
                <a:cs typeface="Myriad"/>
              </a:rPr>
              <a:t>B2B</a:t>
            </a:r>
            <a:r>
              <a:rPr lang="zh-CN" altLang="en-US" sz="1700" kern="0" dirty="0">
                <a:solidFill>
                  <a:prstClr val="black"/>
                </a:solidFill>
                <a:latin typeface="微软雅黑" panose="020B0503020204020204" pitchFamily="34" charset="-122"/>
                <a:ea typeface="微软雅黑" panose="020B0503020204020204" pitchFamily="34" charset="-122"/>
                <a:cs typeface="Myriad"/>
              </a:rPr>
              <a:t>银行</a:t>
            </a:r>
            <a:r>
              <a:rPr lang="en-US" altLang="zh-CN" sz="1700" kern="0" dirty="0">
                <a:solidFill>
                  <a:prstClr val="black"/>
                </a:solidFill>
                <a:latin typeface="微软雅黑" panose="020B0503020204020204" pitchFamily="34" charset="-122"/>
                <a:ea typeface="微软雅黑" panose="020B0503020204020204" pitchFamily="34" charset="-122"/>
                <a:cs typeface="Myriad"/>
              </a:rPr>
              <a:t>Logo</a:t>
            </a:r>
            <a:r>
              <a:rPr lang="zh-CN" altLang="en-US" sz="1700" kern="0" dirty="0">
                <a:solidFill>
                  <a:prstClr val="black"/>
                </a:solidFill>
                <a:latin typeface="微软雅黑" panose="020B0503020204020204" pitchFamily="34" charset="-122"/>
                <a:ea typeface="微软雅黑" panose="020B0503020204020204" pitchFamily="34" charset="-122"/>
                <a:cs typeface="Myriad"/>
              </a:rPr>
              <a:t>。</a:t>
            </a:r>
            <a:endParaRPr lang="en-US" altLang="zh-CN" sz="1700" kern="0" dirty="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endParaRPr lang="en-US" altLang="zh-CN" sz="1700" kern="0" dirty="0">
              <a:solidFill>
                <a:prstClr val="black"/>
              </a:solidFill>
              <a:latin typeface="微软雅黑" panose="020B0503020204020204" pitchFamily="34" charset="-122"/>
              <a:ea typeface="微软雅黑" panose="020B0503020204020204" pitchFamily="34" charset="-122"/>
              <a:cs typeface="Myriad"/>
            </a:endParaRPr>
          </a:p>
          <a:p>
            <a:pPr marL="308581" indent="-308581">
              <a:lnSpc>
                <a:spcPct val="150000"/>
              </a:lnSpc>
              <a:buClr>
                <a:srgbClr val="C00000"/>
              </a:buClr>
              <a:buFont typeface="微软雅黑" panose="020B0503020204020204" pitchFamily="34" charset="-122"/>
              <a:buChar char="■"/>
              <a:defRPr/>
            </a:pPr>
            <a:r>
              <a:rPr lang="zh-CN" altLang="en-US" sz="1700" b="1" kern="0" dirty="0">
                <a:solidFill>
                  <a:prstClr val="black"/>
                </a:solidFill>
                <a:latin typeface="微软雅黑" panose="020B0503020204020204" pitchFamily="34" charset="-122"/>
                <a:ea typeface="微软雅黑" panose="020B0503020204020204" pitchFamily="34" charset="-122"/>
                <a:cs typeface="Myriad"/>
              </a:rPr>
              <a:t>比较</a:t>
            </a:r>
            <a:endParaRPr lang="en-US" altLang="zh-CN" sz="1700" b="1" kern="0" dirty="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r>
              <a:rPr lang="zh-CN" altLang="en-US" sz="1700" kern="0" dirty="0">
                <a:solidFill>
                  <a:prstClr val="black"/>
                </a:solidFill>
                <a:latin typeface="微软雅黑" panose="020B0503020204020204" pitchFamily="34" charset="-122"/>
                <a:ea typeface="微软雅黑" panose="020B0503020204020204" pitchFamily="34" charset="-122"/>
                <a:cs typeface="Myriad"/>
              </a:rPr>
              <a:t>两种模式仅在</a:t>
            </a:r>
            <a:r>
              <a:rPr lang="en-US" altLang="zh-CN" sz="1700" kern="0" dirty="0">
                <a:solidFill>
                  <a:prstClr val="black"/>
                </a:solidFill>
                <a:latin typeface="微软雅黑" panose="020B0503020204020204" pitchFamily="34" charset="-122"/>
                <a:ea typeface="微软雅黑" panose="020B0503020204020204" pitchFamily="34" charset="-122"/>
                <a:cs typeface="Myriad"/>
              </a:rPr>
              <a:t>B2B</a:t>
            </a:r>
            <a:r>
              <a:rPr lang="zh-CN" altLang="en-US" sz="1700" kern="0" dirty="0">
                <a:solidFill>
                  <a:prstClr val="black"/>
                </a:solidFill>
                <a:latin typeface="微软雅黑" panose="020B0503020204020204" pitchFamily="34" charset="-122"/>
                <a:ea typeface="微软雅黑" panose="020B0503020204020204" pitchFamily="34" charset="-122"/>
                <a:cs typeface="Myriad"/>
              </a:rPr>
              <a:t>银行选择上不同，在后续支付流程上一致</a:t>
            </a:r>
            <a:r>
              <a:rPr lang="zh-CN" altLang="en-US" sz="1700" b="1" kern="0" dirty="0">
                <a:solidFill>
                  <a:prstClr val="black"/>
                </a:solidFill>
                <a:latin typeface="微软雅黑" panose="020B0503020204020204" pitchFamily="34" charset="-122"/>
                <a:ea typeface="微软雅黑" panose="020B0503020204020204" pitchFamily="34" charset="-122"/>
                <a:cs typeface="Myriad"/>
              </a:rPr>
              <a:t>。</a:t>
            </a:r>
            <a:endParaRPr lang="en-US" altLang="zh-CN" sz="1700" b="1" kern="0" dirty="0">
              <a:solidFill>
                <a:prstClr val="black"/>
              </a:solidFill>
              <a:latin typeface="微软雅黑" panose="020B0503020204020204" pitchFamily="34" charset="-122"/>
              <a:ea typeface="微软雅黑" panose="020B0503020204020204" pitchFamily="34" charset="-122"/>
              <a:cs typeface="Myriad"/>
            </a:endParaRPr>
          </a:p>
          <a:p>
            <a:pPr>
              <a:lnSpc>
                <a:spcPct val="150000"/>
              </a:lnSpc>
              <a:buClr>
                <a:srgbClr val="C00000"/>
              </a:buClr>
              <a:defRPr/>
            </a:pPr>
            <a:endParaRPr lang="en-US" altLang="zh-CN" sz="1700" kern="0" dirty="0">
              <a:solidFill>
                <a:prstClr val="black"/>
              </a:solidFill>
              <a:latin typeface="微软雅黑" panose="020B0503020204020204" pitchFamily="34" charset="-122"/>
              <a:ea typeface="微软雅黑" panose="020B0503020204020204" pitchFamily="34" charset="-122"/>
              <a:cs typeface="Myriad"/>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5"/>
          <p:cNvSpPr>
            <a:spLocks noChangeShapeType="1"/>
          </p:cNvSpPr>
          <p:nvPr/>
        </p:nvSpPr>
        <p:spPr bwMode="auto">
          <a:xfrm flipV="1">
            <a:off x="595037" y="651749"/>
            <a:ext cx="8699790" cy="1666"/>
          </a:xfrm>
          <a:prstGeom prst="line">
            <a:avLst/>
          </a:prstGeom>
          <a:noFill/>
          <a:ln w="9525">
            <a:solidFill>
              <a:schemeClr val="tx1"/>
            </a:solidFill>
            <a:round/>
            <a:headEnd/>
            <a:tailEnd/>
          </a:ln>
        </p:spPr>
        <p:txBody>
          <a:bodyPr lIns="98746" tIns="49373" rIns="98746" bIns="49373"/>
          <a:lstStyle/>
          <a:p>
            <a:endParaRPr lang="zh-CN" altLang="en-US"/>
          </a:p>
        </p:txBody>
      </p:sp>
      <p:sp>
        <p:nvSpPr>
          <p:cNvPr id="36867" name="标题 1"/>
          <p:cNvSpPr txBox="1">
            <a:spLocks/>
          </p:cNvSpPr>
          <p:nvPr/>
        </p:nvSpPr>
        <p:spPr bwMode="auto">
          <a:xfrm>
            <a:off x="504031" y="3334"/>
            <a:ext cx="9072563" cy="665084"/>
          </a:xfrm>
          <a:prstGeom prst="rect">
            <a:avLst/>
          </a:prstGeom>
          <a:noFill/>
          <a:ln w="9525">
            <a:noFill/>
            <a:miter lim="800000"/>
            <a:headEnd/>
            <a:tailEnd/>
          </a:ln>
        </p:spPr>
        <p:txBody>
          <a:bodyPr lIns="98746" tIns="49373" rIns="98746" bIns="49373" anchor="ctr"/>
          <a:lstStyle/>
          <a:p>
            <a:r>
              <a:rPr lang="en-US" altLang="zh-CN" sz="2800" b="1" dirty="0" smtClean="0">
                <a:solidFill>
                  <a:srgbClr val="C00000"/>
                </a:solidFill>
                <a:latin typeface="微软雅黑" pitchFamily="34" charset="-122"/>
                <a:ea typeface="微软雅黑" pitchFamily="34" charset="-122"/>
              </a:rPr>
              <a:t>B2B</a:t>
            </a:r>
            <a:r>
              <a:rPr lang="zh-CN" altLang="en-US" sz="2800" b="1" dirty="0" smtClean="0">
                <a:solidFill>
                  <a:srgbClr val="C00000"/>
                </a:solidFill>
                <a:latin typeface="微软雅黑" pitchFamily="34" charset="-122"/>
                <a:ea typeface="微软雅黑" pitchFamily="34" charset="-122"/>
              </a:rPr>
              <a:t>支付流程示例</a:t>
            </a:r>
            <a:endParaRPr lang="zh-CN" altLang="en-US" sz="2800" b="1" dirty="0">
              <a:solidFill>
                <a:srgbClr val="C00000"/>
              </a:solidFill>
              <a:latin typeface="微软雅黑" pitchFamily="34" charset="-122"/>
              <a:ea typeface="微软雅黑" pitchFamily="34" charset="-122"/>
            </a:endParaRPr>
          </a:p>
        </p:txBody>
      </p:sp>
      <p:sp>
        <p:nvSpPr>
          <p:cNvPr id="5" name="矩形 4"/>
          <p:cNvSpPr/>
          <p:nvPr/>
        </p:nvSpPr>
        <p:spPr>
          <a:xfrm>
            <a:off x="673792" y="648122"/>
            <a:ext cx="8903023" cy="11384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8746" tIns="49373" rIns="98746" bIns="49373">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Clr>
                <a:srgbClr val="C00000"/>
              </a:buClr>
              <a:buFont typeface="微软雅黑" pitchFamily="34" charset="-122"/>
              <a:buChar char="■"/>
              <a:defRPr/>
            </a:pPr>
            <a:r>
              <a:rPr lang="zh-CN" altLang="en-US" sz="1700" b="1" dirty="0" smtClean="0">
                <a:latin typeface="微软雅黑" panose="020B0503020204020204" pitchFamily="34" charset="-122"/>
                <a:ea typeface="微软雅黑" panose="020B0503020204020204" pitchFamily="34" charset="-122"/>
              </a:rPr>
              <a:t>步骤一、</a:t>
            </a:r>
            <a:r>
              <a:rPr lang="en-US" altLang="zh-CN" sz="1700" b="1" dirty="0" smtClean="0">
                <a:latin typeface="微软雅黑" panose="020B0503020204020204" pitchFamily="34" charset="-122"/>
                <a:ea typeface="微软雅黑" panose="020B0503020204020204" pitchFamily="34" charset="-122"/>
              </a:rPr>
              <a:t> </a:t>
            </a:r>
            <a:r>
              <a:rPr lang="zh-CN" altLang="en-US" sz="1700" b="1" dirty="0" smtClean="0">
                <a:latin typeface="微软雅黑" panose="020B0503020204020204" pitchFamily="34" charset="-122"/>
                <a:ea typeface="微软雅黑" panose="020B0503020204020204" pitchFamily="34" charset="-122"/>
              </a:rPr>
              <a:t>用户在支付页面选择支付</a:t>
            </a:r>
            <a:r>
              <a:rPr lang="en-US" altLang="zh-CN" sz="1700" b="1" dirty="0" smtClean="0">
                <a:latin typeface="微软雅黑" panose="020B0503020204020204" pitchFamily="34" charset="-122"/>
                <a:ea typeface="微软雅黑" panose="020B0503020204020204" pitchFamily="34" charset="-122"/>
              </a:rPr>
              <a:t>LOGO</a:t>
            </a:r>
          </a:p>
          <a:p>
            <a:pPr lvl="1" eaLnBrk="1" hangingPunct="1">
              <a:lnSpc>
                <a:spcPct val="150000"/>
              </a:lnSpc>
              <a:buClr>
                <a:srgbClr val="C00000"/>
              </a:buClr>
              <a:buFont typeface="Wingdings" pitchFamily="2" charset="2"/>
              <a:buChar char="ü"/>
              <a:defRPr/>
            </a:pPr>
            <a:r>
              <a:rPr lang="zh-CN" altLang="en-US" b="1" dirty="0" smtClean="0">
                <a:solidFill>
                  <a:srgbClr val="000000"/>
                </a:solidFill>
                <a:latin typeface="微软雅黑" pitchFamily="34" charset="-122"/>
                <a:ea typeface="微软雅黑" pitchFamily="34" charset="-122"/>
                <a:cs typeface="Myriad" charset="-122"/>
              </a:rPr>
              <a:t>模式一：商户端展示银联在线支付企业网银</a:t>
            </a:r>
            <a:endParaRPr lang="en-US" altLang="zh-CN" b="1" dirty="0" smtClean="0">
              <a:solidFill>
                <a:srgbClr val="000000"/>
              </a:solidFill>
              <a:latin typeface="微软雅黑" pitchFamily="34" charset="-122"/>
              <a:ea typeface="微软雅黑" pitchFamily="34" charset="-122"/>
              <a:cs typeface="Myriad" charset="-122"/>
            </a:endParaRPr>
          </a:p>
          <a:p>
            <a:pPr eaLnBrk="1" hangingPunct="1">
              <a:lnSpc>
                <a:spcPct val="150000"/>
              </a:lnSpc>
              <a:buClr>
                <a:srgbClr val="C00000"/>
              </a:buClr>
              <a:defRPr/>
            </a:pPr>
            <a:r>
              <a:rPr lang="en-US" altLang="zh-CN" dirty="0" smtClean="0">
                <a:solidFill>
                  <a:srgbClr val="000000"/>
                </a:solidFill>
                <a:latin typeface="微软雅黑" pitchFamily="34" charset="-122"/>
                <a:ea typeface="微软雅黑" pitchFamily="34" charset="-122"/>
                <a:cs typeface="Myriad" charset="-122"/>
              </a:rPr>
              <a:t>         1</a:t>
            </a:r>
            <a:r>
              <a:rPr lang="zh-CN" altLang="en-US" dirty="0" smtClean="0">
                <a:solidFill>
                  <a:srgbClr val="000000"/>
                </a:solidFill>
                <a:latin typeface="微软雅黑" pitchFamily="34" charset="-122"/>
                <a:ea typeface="微软雅黑" pitchFamily="34" charset="-122"/>
                <a:cs typeface="Myriad" charset="-122"/>
              </a:rPr>
              <a:t>）用户在商户页面选择银联在线支付</a:t>
            </a:r>
            <a:r>
              <a:rPr lang="en-US" altLang="zh-CN" dirty="0" smtClean="0">
                <a:solidFill>
                  <a:srgbClr val="000000"/>
                </a:solidFill>
                <a:latin typeface="微软雅黑" pitchFamily="34" charset="-122"/>
                <a:ea typeface="微软雅黑" pitchFamily="34" charset="-122"/>
                <a:cs typeface="Myriad" charset="-122"/>
              </a:rPr>
              <a:t>LOGO</a:t>
            </a:r>
            <a:endParaRPr lang="zh-CN" altLang="en-US" dirty="0" smtClean="0">
              <a:solidFill>
                <a:srgbClr val="000000"/>
              </a:solidFill>
              <a:latin typeface="微软雅黑" pitchFamily="34" charset="-122"/>
              <a:ea typeface="微软雅黑" pitchFamily="34" charset="-122"/>
              <a:cs typeface="Myriad" charset="-122"/>
            </a:endParaRPr>
          </a:p>
        </p:txBody>
      </p:sp>
      <p:grpSp>
        <p:nvGrpSpPr>
          <p:cNvPr id="10" name="组合 9"/>
          <p:cNvGrpSpPr/>
          <p:nvPr/>
        </p:nvGrpSpPr>
        <p:grpSpPr>
          <a:xfrm>
            <a:off x="395010" y="1728242"/>
            <a:ext cx="9469838" cy="5208985"/>
            <a:chOff x="395010" y="1728242"/>
            <a:chExt cx="9469838" cy="5208985"/>
          </a:xfrm>
        </p:grpSpPr>
        <p:pic>
          <p:nvPicPr>
            <p:cNvPr id="36869" name="Picture 5"/>
            <p:cNvPicPr>
              <a:picLocks noChangeAspect="1" noChangeArrowheads="1"/>
            </p:cNvPicPr>
            <p:nvPr/>
          </p:nvPicPr>
          <p:blipFill>
            <a:blip r:embed="rId3"/>
            <a:srcRect/>
            <a:stretch>
              <a:fillRect/>
            </a:stretch>
          </p:blipFill>
          <p:spPr bwMode="auto">
            <a:xfrm>
              <a:off x="395010" y="1728242"/>
              <a:ext cx="9469838" cy="5208985"/>
            </a:xfrm>
            <a:prstGeom prst="rect">
              <a:avLst/>
            </a:prstGeom>
            <a:noFill/>
            <a:ln w="9525">
              <a:noFill/>
              <a:miter lim="800000"/>
              <a:headEnd/>
              <a:tailEnd/>
            </a:ln>
          </p:spPr>
        </p:pic>
        <p:sp>
          <p:nvSpPr>
            <p:cNvPr id="36870" name="AutoShape 10"/>
            <p:cNvSpPr>
              <a:spLocks noChangeArrowheads="1"/>
            </p:cNvSpPr>
            <p:nvPr/>
          </p:nvSpPr>
          <p:spPr bwMode="auto">
            <a:xfrm>
              <a:off x="1148707" y="4656226"/>
              <a:ext cx="1587349" cy="528400"/>
            </a:xfrm>
            <a:prstGeom prst="flowChartAlternateProcess">
              <a:avLst/>
            </a:prstGeom>
            <a:noFill/>
            <a:ln w="28575">
              <a:solidFill>
                <a:srgbClr val="FF0000"/>
              </a:solidFill>
              <a:miter lim="800000"/>
              <a:headEnd/>
              <a:tailEnd/>
            </a:ln>
          </p:spPr>
          <p:txBody>
            <a:bodyPr lIns="98746" tIns="49373" rIns="98746" bIns="49373" anchor="ctr"/>
            <a:lstStyle/>
            <a:p>
              <a:pPr>
                <a:buFont typeface="Arial" pitchFamily="34" charset="0"/>
                <a:buNone/>
              </a:pPr>
              <a:endParaRPr lang="zh-CN" altLang="en-US"/>
            </a:p>
          </p:txBody>
        </p:sp>
        <p:sp>
          <p:nvSpPr>
            <p:cNvPr id="36871" name="AutoShape 11"/>
            <p:cNvSpPr>
              <a:spLocks noChangeArrowheads="1"/>
            </p:cNvSpPr>
            <p:nvPr/>
          </p:nvSpPr>
          <p:spPr bwMode="auto">
            <a:xfrm>
              <a:off x="3213200" y="5443646"/>
              <a:ext cx="2061628" cy="605076"/>
            </a:xfrm>
            <a:prstGeom prst="wedgeRoundRectCallout">
              <a:avLst>
                <a:gd name="adj1" fmla="val -71630"/>
                <a:gd name="adj2" fmla="val -168630"/>
                <a:gd name="adj3" fmla="val 16667"/>
              </a:avLst>
            </a:prstGeom>
            <a:solidFill>
              <a:schemeClr val="bg1"/>
            </a:solidFill>
            <a:ln w="28575">
              <a:solidFill>
                <a:srgbClr val="FF0000"/>
              </a:solidFill>
              <a:miter lim="800000"/>
              <a:headEnd/>
              <a:tailEnd/>
            </a:ln>
          </p:spPr>
          <p:txBody>
            <a:bodyPr wrap="none" lIns="97375" tIns="50745" rIns="97375" bIns="50745" anchor="ctr"/>
            <a:lstStyle/>
            <a:p>
              <a:pPr>
                <a:buFont typeface="Arial" pitchFamily="34" charset="0"/>
                <a:buNone/>
              </a:pPr>
              <a:r>
                <a:rPr lang="zh-CN" altLang="en-US" sz="1300" dirty="0"/>
                <a:t>在商户订单确认页，选择</a:t>
              </a:r>
              <a:endParaRPr lang="en-US" altLang="zh-CN" sz="1300" dirty="0"/>
            </a:p>
            <a:p>
              <a:pPr>
                <a:buFont typeface="Arial" pitchFamily="34" charset="0"/>
                <a:buNone/>
              </a:pPr>
              <a:r>
                <a:rPr lang="zh-CN" altLang="en-US" sz="1300" dirty="0"/>
                <a:t>银联在线支付企业网银</a:t>
              </a:r>
            </a:p>
          </p:txBody>
        </p:sp>
      </p:gr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5"/>
          <p:cNvSpPr>
            <a:spLocks noChangeShapeType="1"/>
          </p:cNvSpPr>
          <p:nvPr/>
        </p:nvSpPr>
        <p:spPr bwMode="auto">
          <a:xfrm flipV="1">
            <a:off x="595037" y="651749"/>
            <a:ext cx="8699790" cy="1666"/>
          </a:xfrm>
          <a:prstGeom prst="line">
            <a:avLst/>
          </a:prstGeom>
          <a:noFill/>
          <a:ln w="9525">
            <a:solidFill>
              <a:schemeClr val="tx1"/>
            </a:solidFill>
            <a:round/>
            <a:headEnd/>
            <a:tailEnd/>
          </a:ln>
        </p:spPr>
        <p:txBody>
          <a:bodyPr lIns="98746" tIns="49373" rIns="98746" bIns="49373"/>
          <a:lstStyle/>
          <a:p>
            <a:endParaRPr lang="zh-CN" altLang="en-US"/>
          </a:p>
        </p:txBody>
      </p:sp>
      <p:sp>
        <p:nvSpPr>
          <p:cNvPr id="37891" name="标题 1"/>
          <p:cNvSpPr txBox="1">
            <a:spLocks/>
          </p:cNvSpPr>
          <p:nvPr/>
        </p:nvSpPr>
        <p:spPr bwMode="auto">
          <a:xfrm>
            <a:off x="504031" y="3334"/>
            <a:ext cx="9072563" cy="665084"/>
          </a:xfrm>
          <a:prstGeom prst="rect">
            <a:avLst/>
          </a:prstGeom>
          <a:noFill/>
          <a:ln w="9525">
            <a:noFill/>
            <a:miter lim="800000"/>
            <a:headEnd/>
            <a:tailEnd/>
          </a:ln>
        </p:spPr>
        <p:txBody>
          <a:bodyPr lIns="98746" tIns="49373" rIns="98746" bIns="49373" anchor="ctr"/>
          <a:lstStyle/>
          <a:p>
            <a:r>
              <a:rPr lang="en-US" altLang="zh-CN" sz="2800" b="1" dirty="0" smtClean="0">
                <a:solidFill>
                  <a:srgbClr val="C00000"/>
                </a:solidFill>
                <a:latin typeface="微软雅黑" pitchFamily="34" charset="-122"/>
                <a:ea typeface="微软雅黑" pitchFamily="34" charset="-122"/>
              </a:rPr>
              <a:t>B2B</a:t>
            </a:r>
            <a:r>
              <a:rPr lang="zh-CN" altLang="en-US" sz="2800" b="1" dirty="0" smtClean="0">
                <a:solidFill>
                  <a:srgbClr val="C00000"/>
                </a:solidFill>
                <a:latin typeface="微软雅黑" pitchFamily="34" charset="-122"/>
                <a:ea typeface="微软雅黑" pitchFamily="34" charset="-122"/>
              </a:rPr>
              <a:t>支付</a:t>
            </a:r>
            <a:r>
              <a:rPr lang="zh-CN" altLang="en-US" sz="2800" b="1" dirty="0">
                <a:solidFill>
                  <a:srgbClr val="C00000"/>
                </a:solidFill>
                <a:latin typeface="微软雅黑" pitchFamily="34" charset="-122"/>
                <a:ea typeface="微软雅黑" pitchFamily="34" charset="-122"/>
              </a:rPr>
              <a:t>流程示例</a:t>
            </a:r>
          </a:p>
        </p:txBody>
      </p:sp>
      <p:pic>
        <p:nvPicPr>
          <p:cNvPr id="37893" name="Picture 5"/>
          <p:cNvPicPr>
            <a:picLocks noChangeAspect="1" noChangeArrowheads="1"/>
          </p:cNvPicPr>
          <p:nvPr/>
        </p:nvPicPr>
        <p:blipFill>
          <a:blip r:embed="rId3"/>
          <a:srcRect/>
          <a:stretch>
            <a:fillRect/>
          </a:stretch>
        </p:blipFill>
        <p:spPr bwMode="auto">
          <a:xfrm>
            <a:off x="863848" y="1728242"/>
            <a:ext cx="8124004" cy="4545568"/>
          </a:xfrm>
          <a:prstGeom prst="rect">
            <a:avLst/>
          </a:prstGeom>
          <a:noFill/>
          <a:ln w="9525">
            <a:noFill/>
            <a:miter lim="800000"/>
            <a:headEnd/>
            <a:tailEnd/>
          </a:ln>
        </p:spPr>
      </p:pic>
      <p:sp>
        <p:nvSpPr>
          <p:cNvPr id="7" name="矩形 6"/>
          <p:cNvSpPr/>
          <p:nvPr/>
        </p:nvSpPr>
        <p:spPr>
          <a:xfrm>
            <a:off x="673792" y="648122"/>
            <a:ext cx="8903023" cy="11384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8746" tIns="49373" rIns="98746" bIns="49373">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Clr>
                <a:srgbClr val="C00000"/>
              </a:buClr>
              <a:buFont typeface="微软雅黑" pitchFamily="34" charset="-122"/>
              <a:buChar char="■"/>
              <a:defRPr/>
            </a:pPr>
            <a:r>
              <a:rPr lang="zh-CN" altLang="en-US" sz="1700" b="1" dirty="0" smtClean="0">
                <a:latin typeface="微软雅黑" panose="020B0503020204020204" pitchFamily="34" charset="-122"/>
                <a:ea typeface="微软雅黑" panose="020B0503020204020204" pitchFamily="34" charset="-122"/>
              </a:rPr>
              <a:t>步骤一、</a:t>
            </a:r>
            <a:r>
              <a:rPr lang="en-US" altLang="zh-CN" sz="1700" b="1" dirty="0" smtClean="0">
                <a:latin typeface="微软雅黑" panose="020B0503020204020204" pitchFamily="34" charset="-122"/>
                <a:ea typeface="微软雅黑" panose="020B0503020204020204" pitchFamily="34" charset="-122"/>
              </a:rPr>
              <a:t> </a:t>
            </a:r>
            <a:r>
              <a:rPr lang="zh-CN" altLang="en-US" sz="1700" b="1" dirty="0" smtClean="0">
                <a:latin typeface="微软雅黑" panose="020B0503020204020204" pitchFamily="34" charset="-122"/>
                <a:ea typeface="微软雅黑" panose="020B0503020204020204" pitchFamily="34" charset="-122"/>
              </a:rPr>
              <a:t>用户在支付页面选择支付</a:t>
            </a:r>
            <a:r>
              <a:rPr lang="en-US" altLang="zh-CN" sz="1700" b="1" dirty="0" smtClean="0">
                <a:latin typeface="微软雅黑" panose="020B0503020204020204" pitchFamily="34" charset="-122"/>
                <a:ea typeface="微软雅黑" panose="020B0503020204020204" pitchFamily="34" charset="-122"/>
              </a:rPr>
              <a:t>LOGO</a:t>
            </a:r>
          </a:p>
          <a:p>
            <a:pPr lvl="1" eaLnBrk="1" hangingPunct="1">
              <a:lnSpc>
                <a:spcPct val="150000"/>
              </a:lnSpc>
              <a:buClr>
                <a:srgbClr val="C00000"/>
              </a:buClr>
              <a:buFont typeface="Wingdings" pitchFamily="2" charset="2"/>
              <a:buChar char="ü"/>
              <a:defRPr/>
            </a:pPr>
            <a:r>
              <a:rPr lang="zh-CN" altLang="en-US" b="1" dirty="0" smtClean="0">
                <a:solidFill>
                  <a:srgbClr val="000000"/>
                </a:solidFill>
                <a:latin typeface="微软雅黑" pitchFamily="34" charset="-122"/>
                <a:ea typeface="微软雅黑" pitchFamily="34" charset="-122"/>
                <a:cs typeface="Myriad" charset="-122"/>
              </a:rPr>
              <a:t>模式一：商户端展示银联在线支付企业网银</a:t>
            </a:r>
            <a:endParaRPr lang="en-US" altLang="zh-CN" b="1" dirty="0" smtClean="0">
              <a:solidFill>
                <a:srgbClr val="000000"/>
              </a:solidFill>
              <a:latin typeface="微软雅黑" pitchFamily="34" charset="-122"/>
              <a:ea typeface="微软雅黑" pitchFamily="34" charset="-122"/>
              <a:cs typeface="Myriad" charset="-122"/>
            </a:endParaRPr>
          </a:p>
          <a:p>
            <a:pPr eaLnBrk="1" hangingPunct="1">
              <a:lnSpc>
                <a:spcPct val="150000"/>
              </a:lnSpc>
              <a:buClr>
                <a:srgbClr val="C00000"/>
              </a:buClr>
              <a:defRPr/>
            </a:pPr>
            <a:r>
              <a:rPr lang="en-US" altLang="zh-CN" dirty="0" smtClean="0">
                <a:solidFill>
                  <a:srgbClr val="000000"/>
                </a:solidFill>
                <a:latin typeface="微软雅黑" pitchFamily="34" charset="-122"/>
                <a:ea typeface="微软雅黑" pitchFamily="34" charset="-122"/>
                <a:cs typeface="Myriad" charset="-122"/>
              </a:rPr>
              <a:t>         2</a:t>
            </a:r>
            <a:r>
              <a:rPr lang="zh-CN" altLang="en-US" dirty="0" smtClean="0">
                <a:solidFill>
                  <a:srgbClr val="000000"/>
                </a:solidFill>
                <a:latin typeface="微软雅黑" pitchFamily="34" charset="-122"/>
                <a:ea typeface="微软雅黑" pitchFamily="34" charset="-122"/>
                <a:cs typeface="Myriad" charset="-122"/>
              </a:rPr>
              <a:t>）用户在商户页面选择银联在线支付</a:t>
            </a:r>
            <a:r>
              <a:rPr lang="en-US" altLang="zh-CN" dirty="0" smtClean="0">
                <a:solidFill>
                  <a:srgbClr val="000000"/>
                </a:solidFill>
                <a:latin typeface="微软雅黑" pitchFamily="34" charset="-122"/>
                <a:ea typeface="微软雅黑" pitchFamily="34" charset="-122"/>
                <a:cs typeface="Myriad" charset="-122"/>
              </a:rPr>
              <a:t>LOGO</a:t>
            </a:r>
            <a:r>
              <a:rPr lang="zh-CN" altLang="en-US" dirty="0" smtClean="0">
                <a:solidFill>
                  <a:srgbClr val="000000"/>
                </a:solidFill>
                <a:latin typeface="微软雅黑" pitchFamily="34" charset="-122"/>
                <a:ea typeface="微软雅黑" pitchFamily="34" charset="-122"/>
                <a:cs typeface="Myriad" charset="-122"/>
              </a:rPr>
              <a:t>后，</a:t>
            </a:r>
            <a:r>
              <a:rPr lang="en-US" altLang="zh-CN" dirty="0" smtClean="0">
                <a:solidFill>
                  <a:srgbClr val="000000"/>
                </a:solidFill>
                <a:latin typeface="微软雅黑" pitchFamily="34" charset="-122"/>
                <a:ea typeface="微软雅黑" pitchFamily="34" charset="-122"/>
                <a:cs typeface="Myriad" charset="-122"/>
              </a:rPr>
              <a:t>  </a:t>
            </a:r>
            <a:r>
              <a:rPr lang="zh-CN" altLang="en-US" dirty="0" smtClean="0">
                <a:solidFill>
                  <a:srgbClr val="000000"/>
                </a:solidFill>
                <a:latin typeface="微软雅黑" pitchFamily="34" charset="-122"/>
                <a:ea typeface="微软雅黑" pitchFamily="34" charset="-122"/>
                <a:cs typeface="Myriad" charset="-122"/>
              </a:rPr>
              <a:t>跳转至银联在线支付</a:t>
            </a:r>
            <a:r>
              <a:rPr lang="en-US" altLang="zh-CN" dirty="0" smtClean="0">
                <a:solidFill>
                  <a:srgbClr val="000000"/>
                </a:solidFill>
                <a:latin typeface="微软雅黑" pitchFamily="34" charset="-122"/>
                <a:ea typeface="微软雅黑" pitchFamily="34" charset="-122"/>
                <a:cs typeface="Myriad" charset="-122"/>
              </a:rPr>
              <a:t>B2B</a:t>
            </a:r>
            <a:r>
              <a:rPr lang="zh-CN" altLang="en-US" dirty="0" smtClean="0">
                <a:solidFill>
                  <a:srgbClr val="000000"/>
                </a:solidFill>
                <a:latin typeface="微软雅黑" pitchFamily="34" charset="-122"/>
                <a:ea typeface="微软雅黑" pitchFamily="34" charset="-122"/>
                <a:cs typeface="Myriad" charset="-122"/>
              </a:rPr>
              <a:t>网关选择企业网银</a:t>
            </a:r>
            <a:r>
              <a:rPr lang="en-US" altLang="zh-CN" dirty="0" smtClean="0">
                <a:solidFill>
                  <a:srgbClr val="000000"/>
                </a:solidFill>
                <a:latin typeface="微软雅黑" pitchFamily="34" charset="-122"/>
                <a:ea typeface="微软雅黑" pitchFamily="34" charset="-122"/>
                <a:cs typeface="Myriad" charset="-122"/>
              </a:rPr>
              <a:t>LOGO</a:t>
            </a:r>
            <a:r>
              <a:rPr lang="zh-CN" altLang="en-US" dirty="0" smtClean="0">
                <a:solidFill>
                  <a:srgbClr val="000000"/>
                </a:solidFill>
                <a:latin typeface="微软雅黑" pitchFamily="34" charset="-122"/>
                <a:ea typeface="微软雅黑" pitchFamily="34" charset="-122"/>
                <a:cs typeface="Myriad" charset="-122"/>
              </a:rPr>
              <a:t>。</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833756" y="1656234"/>
            <a:ext cx="8383020" cy="4913948"/>
          </a:xfrm>
          <a:prstGeom prst="rect">
            <a:avLst/>
          </a:prstGeom>
          <a:noFill/>
          <a:ln w="9525">
            <a:noFill/>
            <a:miter lim="800000"/>
            <a:headEnd/>
            <a:tailEnd/>
          </a:ln>
        </p:spPr>
      </p:pic>
      <p:sp>
        <p:nvSpPr>
          <p:cNvPr id="38915" name="Line 5"/>
          <p:cNvSpPr>
            <a:spLocks noChangeShapeType="1"/>
          </p:cNvSpPr>
          <p:nvPr/>
        </p:nvSpPr>
        <p:spPr bwMode="auto">
          <a:xfrm flipV="1">
            <a:off x="595037" y="651749"/>
            <a:ext cx="8699790" cy="1666"/>
          </a:xfrm>
          <a:prstGeom prst="line">
            <a:avLst/>
          </a:prstGeom>
          <a:noFill/>
          <a:ln w="9525">
            <a:solidFill>
              <a:schemeClr val="tx1"/>
            </a:solidFill>
            <a:round/>
            <a:headEnd/>
            <a:tailEnd/>
          </a:ln>
        </p:spPr>
        <p:txBody>
          <a:bodyPr lIns="98746" tIns="49373" rIns="98746" bIns="49373"/>
          <a:lstStyle/>
          <a:p>
            <a:endParaRPr lang="zh-CN" altLang="en-US"/>
          </a:p>
        </p:txBody>
      </p:sp>
      <p:sp>
        <p:nvSpPr>
          <p:cNvPr id="38916" name="标题 1"/>
          <p:cNvSpPr txBox="1">
            <a:spLocks/>
          </p:cNvSpPr>
          <p:nvPr/>
        </p:nvSpPr>
        <p:spPr bwMode="auto">
          <a:xfrm>
            <a:off x="504031" y="3334"/>
            <a:ext cx="9072563" cy="665084"/>
          </a:xfrm>
          <a:prstGeom prst="rect">
            <a:avLst/>
          </a:prstGeom>
          <a:noFill/>
          <a:ln w="9525">
            <a:noFill/>
            <a:miter lim="800000"/>
            <a:headEnd/>
            <a:tailEnd/>
          </a:ln>
        </p:spPr>
        <p:txBody>
          <a:bodyPr lIns="98746" tIns="49373" rIns="98746" bIns="49373" anchor="ctr"/>
          <a:lstStyle/>
          <a:p>
            <a:r>
              <a:rPr lang="en-US" altLang="zh-CN" sz="2800" b="1" dirty="0" smtClean="0">
                <a:solidFill>
                  <a:srgbClr val="C00000"/>
                </a:solidFill>
                <a:latin typeface="微软雅黑" pitchFamily="34" charset="-122"/>
                <a:ea typeface="微软雅黑" pitchFamily="34" charset="-122"/>
              </a:rPr>
              <a:t>B2B</a:t>
            </a:r>
            <a:r>
              <a:rPr lang="zh-CN" altLang="en-US" sz="2800" b="1" dirty="0" smtClean="0">
                <a:solidFill>
                  <a:srgbClr val="C00000"/>
                </a:solidFill>
                <a:latin typeface="微软雅黑" pitchFamily="34" charset="-122"/>
                <a:ea typeface="微软雅黑" pitchFamily="34" charset="-122"/>
              </a:rPr>
              <a:t>支付</a:t>
            </a:r>
            <a:r>
              <a:rPr lang="zh-CN" altLang="en-US" sz="2800" b="1" dirty="0">
                <a:solidFill>
                  <a:srgbClr val="C00000"/>
                </a:solidFill>
                <a:latin typeface="微软雅黑" pitchFamily="34" charset="-122"/>
                <a:ea typeface="微软雅黑" pitchFamily="34" charset="-122"/>
              </a:rPr>
              <a:t>流程示例</a:t>
            </a:r>
          </a:p>
        </p:txBody>
      </p:sp>
      <p:sp>
        <p:nvSpPr>
          <p:cNvPr id="7" name="矩形 6"/>
          <p:cNvSpPr/>
          <p:nvPr/>
        </p:nvSpPr>
        <p:spPr>
          <a:xfrm>
            <a:off x="673792" y="648122"/>
            <a:ext cx="8903023" cy="11384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8746" tIns="49373" rIns="98746" bIns="49373">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Clr>
                <a:srgbClr val="C00000"/>
              </a:buClr>
              <a:buFont typeface="微软雅黑" pitchFamily="34" charset="-122"/>
              <a:buChar char="■"/>
              <a:defRPr/>
            </a:pPr>
            <a:r>
              <a:rPr lang="zh-CN" altLang="en-US" sz="1700" b="1" dirty="0" smtClean="0">
                <a:latin typeface="微软雅黑" panose="020B0503020204020204" pitchFamily="34" charset="-122"/>
                <a:ea typeface="微软雅黑" panose="020B0503020204020204" pitchFamily="34" charset="-122"/>
              </a:rPr>
              <a:t>步骤一、</a:t>
            </a:r>
            <a:r>
              <a:rPr lang="en-US" altLang="zh-CN" sz="1700" b="1" dirty="0" smtClean="0">
                <a:latin typeface="微软雅黑" panose="020B0503020204020204" pitchFamily="34" charset="-122"/>
                <a:ea typeface="微软雅黑" panose="020B0503020204020204" pitchFamily="34" charset="-122"/>
              </a:rPr>
              <a:t> </a:t>
            </a:r>
            <a:r>
              <a:rPr lang="zh-CN" altLang="en-US" sz="1700" b="1" dirty="0" smtClean="0">
                <a:latin typeface="微软雅黑" panose="020B0503020204020204" pitchFamily="34" charset="-122"/>
                <a:ea typeface="微软雅黑" panose="020B0503020204020204" pitchFamily="34" charset="-122"/>
              </a:rPr>
              <a:t>用户在支付页面选择支付</a:t>
            </a:r>
            <a:r>
              <a:rPr lang="en-US" altLang="zh-CN" sz="1700" b="1" dirty="0" smtClean="0">
                <a:latin typeface="微软雅黑" panose="020B0503020204020204" pitchFamily="34" charset="-122"/>
                <a:ea typeface="微软雅黑" panose="020B0503020204020204" pitchFamily="34" charset="-122"/>
              </a:rPr>
              <a:t>LOGO</a:t>
            </a:r>
          </a:p>
          <a:p>
            <a:pPr lvl="1" eaLnBrk="1" hangingPunct="1">
              <a:lnSpc>
                <a:spcPct val="150000"/>
              </a:lnSpc>
              <a:buClr>
                <a:srgbClr val="C00000"/>
              </a:buClr>
              <a:buFont typeface="Wingdings" pitchFamily="2" charset="2"/>
              <a:buChar char="ü"/>
              <a:defRPr/>
            </a:pPr>
            <a:r>
              <a:rPr lang="zh-CN" altLang="en-US" b="1" dirty="0" smtClean="0">
                <a:solidFill>
                  <a:srgbClr val="000000"/>
                </a:solidFill>
                <a:latin typeface="微软雅黑" pitchFamily="34" charset="-122"/>
                <a:ea typeface="微软雅黑" pitchFamily="34" charset="-122"/>
                <a:cs typeface="Myriad" charset="-122"/>
              </a:rPr>
              <a:t>模式二：商户端展示银行企业网银（企业网银</a:t>
            </a:r>
            <a:r>
              <a:rPr lang="en-US" altLang="zh-CN" b="1" dirty="0" smtClean="0">
                <a:solidFill>
                  <a:srgbClr val="000000"/>
                </a:solidFill>
                <a:latin typeface="微软雅黑" pitchFamily="34" charset="-122"/>
                <a:ea typeface="微软雅黑" pitchFamily="34" charset="-122"/>
                <a:cs typeface="Myriad" charset="-122"/>
              </a:rPr>
              <a:t>logo</a:t>
            </a:r>
            <a:r>
              <a:rPr lang="zh-CN" altLang="en-US" b="1" dirty="0" smtClean="0">
                <a:solidFill>
                  <a:srgbClr val="000000"/>
                </a:solidFill>
                <a:latin typeface="微软雅黑" pitchFamily="34" charset="-122"/>
                <a:ea typeface="微软雅黑" pitchFamily="34" charset="-122"/>
                <a:cs typeface="Myriad" charset="-122"/>
              </a:rPr>
              <a:t>前移）</a:t>
            </a:r>
            <a:endParaRPr lang="en-US" altLang="zh-CN" b="1" dirty="0" smtClean="0">
              <a:solidFill>
                <a:srgbClr val="000000"/>
              </a:solidFill>
              <a:latin typeface="微软雅黑" pitchFamily="34" charset="-122"/>
              <a:ea typeface="微软雅黑" pitchFamily="34" charset="-122"/>
              <a:cs typeface="Myriad" charset="-122"/>
            </a:endParaRPr>
          </a:p>
          <a:p>
            <a:pPr eaLnBrk="1" hangingPunct="1">
              <a:lnSpc>
                <a:spcPct val="150000"/>
              </a:lnSpc>
              <a:buClr>
                <a:srgbClr val="C00000"/>
              </a:buClr>
              <a:defRPr/>
            </a:pPr>
            <a:r>
              <a:rPr lang="en-US" altLang="zh-CN" dirty="0" smtClean="0">
                <a:solidFill>
                  <a:srgbClr val="000000"/>
                </a:solidFill>
                <a:latin typeface="微软雅黑" pitchFamily="34" charset="-122"/>
                <a:ea typeface="微软雅黑" pitchFamily="34" charset="-122"/>
                <a:cs typeface="Myriad" charset="-122"/>
              </a:rPr>
              <a:t>         1</a:t>
            </a:r>
            <a:r>
              <a:rPr lang="zh-CN" altLang="en-US" dirty="0" smtClean="0">
                <a:solidFill>
                  <a:srgbClr val="000000"/>
                </a:solidFill>
                <a:latin typeface="微软雅黑" pitchFamily="34" charset="-122"/>
                <a:ea typeface="微软雅黑" pitchFamily="34" charset="-122"/>
                <a:cs typeface="Myriad" charset="-122"/>
              </a:rPr>
              <a:t>）用户在商户页面选择企业网银</a:t>
            </a:r>
            <a:r>
              <a:rPr lang="en-US" altLang="zh-CN" dirty="0" smtClean="0">
                <a:solidFill>
                  <a:srgbClr val="000000"/>
                </a:solidFill>
                <a:latin typeface="微软雅黑" pitchFamily="34" charset="-122"/>
                <a:ea typeface="微软雅黑" pitchFamily="34" charset="-122"/>
                <a:cs typeface="Myriad" charset="-122"/>
              </a:rPr>
              <a:t>LOGO</a:t>
            </a:r>
            <a:endParaRPr lang="zh-CN" altLang="en-US" dirty="0" smtClean="0">
              <a:solidFill>
                <a:srgbClr val="000000"/>
              </a:solidFill>
              <a:latin typeface="微软雅黑" pitchFamily="34" charset="-122"/>
              <a:ea typeface="微软雅黑" pitchFamily="34" charset="-122"/>
              <a:cs typeface="Myriad" charset="-122"/>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5"/>
          <p:cNvSpPr>
            <a:spLocks noChangeShapeType="1"/>
          </p:cNvSpPr>
          <p:nvPr/>
        </p:nvSpPr>
        <p:spPr bwMode="auto">
          <a:xfrm flipV="1">
            <a:off x="595037" y="651749"/>
            <a:ext cx="8699790" cy="1666"/>
          </a:xfrm>
          <a:prstGeom prst="line">
            <a:avLst/>
          </a:prstGeom>
          <a:noFill/>
          <a:ln w="9525">
            <a:solidFill>
              <a:schemeClr val="tx1"/>
            </a:solidFill>
            <a:round/>
            <a:headEnd/>
            <a:tailEnd/>
          </a:ln>
        </p:spPr>
        <p:txBody>
          <a:bodyPr lIns="98746" tIns="49373" rIns="98746" bIns="49373"/>
          <a:lstStyle/>
          <a:p>
            <a:endParaRPr lang="zh-CN" altLang="en-US"/>
          </a:p>
        </p:txBody>
      </p:sp>
      <p:sp>
        <p:nvSpPr>
          <p:cNvPr id="39939" name="标题 1"/>
          <p:cNvSpPr txBox="1">
            <a:spLocks/>
          </p:cNvSpPr>
          <p:nvPr/>
        </p:nvSpPr>
        <p:spPr bwMode="auto">
          <a:xfrm>
            <a:off x="504031" y="3334"/>
            <a:ext cx="9072563" cy="665084"/>
          </a:xfrm>
          <a:prstGeom prst="rect">
            <a:avLst/>
          </a:prstGeom>
          <a:noFill/>
          <a:ln w="9525">
            <a:noFill/>
            <a:miter lim="800000"/>
            <a:headEnd/>
            <a:tailEnd/>
          </a:ln>
        </p:spPr>
        <p:txBody>
          <a:bodyPr lIns="98746" tIns="49373" rIns="98746" bIns="49373" anchor="ctr"/>
          <a:lstStyle/>
          <a:p>
            <a:r>
              <a:rPr lang="en-US" altLang="zh-CN" sz="2800" b="1" dirty="0" smtClean="0">
                <a:solidFill>
                  <a:srgbClr val="C00000"/>
                </a:solidFill>
                <a:latin typeface="微软雅黑" pitchFamily="34" charset="-122"/>
                <a:ea typeface="微软雅黑" pitchFamily="34" charset="-122"/>
              </a:rPr>
              <a:t>B2B</a:t>
            </a:r>
            <a:r>
              <a:rPr lang="zh-CN" altLang="en-US" sz="2800" b="1" dirty="0" smtClean="0">
                <a:solidFill>
                  <a:srgbClr val="C00000"/>
                </a:solidFill>
                <a:latin typeface="微软雅黑" pitchFamily="34" charset="-122"/>
                <a:ea typeface="微软雅黑" pitchFamily="34" charset="-122"/>
              </a:rPr>
              <a:t>支付</a:t>
            </a:r>
            <a:r>
              <a:rPr lang="zh-CN" altLang="en-US" sz="2800" b="1" dirty="0">
                <a:solidFill>
                  <a:srgbClr val="C00000"/>
                </a:solidFill>
                <a:latin typeface="微软雅黑" pitchFamily="34" charset="-122"/>
                <a:ea typeface="微软雅黑" pitchFamily="34" charset="-122"/>
              </a:rPr>
              <a:t>流程示例</a:t>
            </a:r>
          </a:p>
        </p:txBody>
      </p:sp>
      <p:pic>
        <p:nvPicPr>
          <p:cNvPr id="39941" name="Picture 2"/>
          <p:cNvPicPr>
            <a:picLocks noChangeAspect="1" noChangeArrowheads="1"/>
          </p:cNvPicPr>
          <p:nvPr/>
        </p:nvPicPr>
        <p:blipFill>
          <a:blip r:embed="rId3"/>
          <a:srcRect/>
          <a:stretch>
            <a:fillRect/>
          </a:stretch>
        </p:blipFill>
        <p:spPr bwMode="auto">
          <a:xfrm>
            <a:off x="673792" y="1356837"/>
            <a:ext cx="7742480" cy="4612244"/>
          </a:xfrm>
          <a:prstGeom prst="rect">
            <a:avLst/>
          </a:prstGeom>
          <a:noFill/>
          <a:ln w="9525">
            <a:noFill/>
            <a:miter lim="800000"/>
            <a:headEnd/>
            <a:tailEnd/>
          </a:ln>
        </p:spPr>
      </p:pic>
      <p:sp>
        <p:nvSpPr>
          <p:cNvPr id="6" name="矩形 5"/>
          <p:cNvSpPr/>
          <p:nvPr/>
        </p:nvSpPr>
        <p:spPr>
          <a:xfrm>
            <a:off x="601785" y="648122"/>
            <a:ext cx="8903023" cy="4458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8746" tIns="49373" rIns="98746" bIns="49373">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Clr>
                <a:srgbClr val="C00000"/>
              </a:buClr>
              <a:buFont typeface="微软雅黑" pitchFamily="34" charset="-122"/>
              <a:buChar char="■"/>
              <a:defRPr/>
            </a:pPr>
            <a:r>
              <a:rPr lang="zh-CN" altLang="en-US" sz="1700" b="1" dirty="0" smtClean="0">
                <a:latin typeface="微软雅黑" panose="020B0503020204020204" pitchFamily="34" charset="-122"/>
                <a:ea typeface="微软雅黑" panose="020B0503020204020204" pitchFamily="34" charset="-122"/>
              </a:rPr>
              <a:t>步骤二、</a:t>
            </a:r>
            <a:r>
              <a:rPr lang="en-US" altLang="zh-CN" sz="1700" b="1" dirty="0" smtClean="0">
                <a:latin typeface="微软雅黑" panose="020B0503020204020204" pitchFamily="34" charset="-122"/>
                <a:ea typeface="微软雅黑" panose="020B0503020204020204" pitchFamily="34" charset="-122"/>
              </a:rPr>
              <a:t> </a:t>
            </a:r>
            <a:r>
              <a:rPr lang="zh-CN" altLang="en-US" sz="1700" b="1" dirty="0" smtClean="0">
                <a:latin typeface="微软雅黑" panose="020B0503020204020204" pitchFamily="34" charset="-122"/>
                <a:ea typeface="微软雅黑" panose="020B0503020204020204" pitchFamily="34" charset="-122"/>
              </a:rPr>
              <a:t>跳转至银行端输入卡号</a:t>
            </a:r>
            <a:endParaRPr lang="en-US" altLang="zh-CN" sz="1700" b="1" dirty="0" smtClean="0">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5"/>
          <p:cNvSpPr>
            <a:spLocks noChangeShapeType="1"/>
          </p:cNvSpPr>
          <p:nvPr/>
        </p:nvSpPr>
        <p:spPr bwMode="auto">
          <a:xfrm flipV="1">
            <a:off x="595037" y="651749"/>
            <a:ext cx="8699790" cy="1666"/>
          </a:xfrm>
          <a:prstGeom prst="line">
            <a:avLst/>
          </a:prstGeom>
          <a:noFill/>
          <a:ln w="9525">
            <a:solidFill>
              <a:schemeClr val="tx1"/>
            </a:solidFill>
            <a:round/>
            <a:headEnd/>
            <a:tailEnd/>
          </a:ln>
        </p:spPr>
        <p:txBody>
          <a:bodyPr lIns="98746" tIns="49373" rIns="98746" bIns="49373"/>
          <a:lstStyle/>
          <a:p>
            <a:endParaRPr lang="zh-CN" altLang="en-US"/>
          </a:p>
        </p:txBody>
      </p:sp>
      <p:sp>
        <p:nvSpPr>
          <p:cNvPr id="40963" name="标题 1"/>
          <p:cNvSpPr txBox="1">
            <a:spLocks/>
          </p:cNvSpPr>
          <p:nvPr/>
        </p:nvSpPr>
        <p:spPr bwMode="auto">
          <a:xfrm>
            <a:off x="504031" y="3334"/>
            <a:ext cx="9072563" cy="665084"/>
          </a:xfrm>
          <a:prstGeom prst="rect">
            <a:avLst/>
          </a:prstGeom>
          <a:noFill/>
          <a:ln w="9525">
            <a:noFill/>
            <a:miter lim="800000"/>
            <a:headEnd/>
            <a:tailEnd/>
          </a:ln>
        </p:spPr>
        <p:txBody>
          <a:bodyPr lIns="98746" tIns="49373" rIns="98746" bIns="49373" anchor="ctr"/>
          <a:lstStyle/>
          <a:p>
            <a:r>
              <a:rPr lang="en-US" altLang="zh-CN" sz="2800" b="1" dirty="0" smtClean="0">
                <a:solidFill>
                  <a:srgbClr val="C00000"/>
                </a:solidFill>
                <a:latin typeface="微软雅黑" pitchFamily="34" charset="-122"/>
                <a:ea typeface="微软雅黑" pitchFamily="34" charset="-122"/>
              </a:rPr>
              <a:t>B2B</a:t>
            </a:r>
            <a:r>
              <a:rPr lang="zh-CN" altLang="en-US" sz="2800" b="1" dirty="0" smtClean="0">
                <a:solidFill>
                  <a:srgbClr val="C00000"/>
                </a:solidFill>
                <a:latin typeface="微软雅黑" pitchFamily="34" charset="-122"/>
                <a:ea typeface="微软雅黑" pitchFamily="34" charset="-122"/>
              </a:rPr>
              <a:t>支付</a:t>
            </a:r>
            <a:r>
              <a:rPr lang="zh-CN" altLang="en-US" sz="2800" b="1" dirty="0">
                <a:solidFill>
                  <a:srgbClr val="C00000"/>
                </a:solidFill>
                <a:latin typeface="微软雅黑" pitchFamily="34" charset="-122"/>
                <a:ea typeface="微软雅黑" pitchFamily="34" charset="-122"/>
              </a:rPr>
              <a:t>流程示例</a:t>
            </a:r>
          </a:p>
        </p:txBody>
      </p:sp>
      <p:pic>
        <p:nvPicPr>
          <p:cNvPr id="40965" name="Picture 2"/>
          <p:cNvPicPr>
            <a:picLocks noChangeAspect="1" noChangeArrowheads="1"/>
          </p:cNvPicPr>
          <p:nvPr/>
        </p:nvPicPr>
        <p:blipFill>
          <a:blip r:embed="rId3"/>
          <a:srcRect/>
          <a:stretch>
            <a:fillRect/>
          </a:stretch>
        </p:blipFill>
        <p:spPr bwMode="auto">
          <a:xfrm>
            <a:off x="992313" y="1256824"/>
            <a:ext cx="8458274" cy="5168980"/>
          </a:xfrm>
          <a:prstGeom prst="rect">
            <a:avLst/>
          </a:prstGeom>
          <a:noFill/>
          <a:ln w="9525">
            <a:noFill/>
            <a:miter lim="800000"/>
            <a:headEnd/>
            <a:tailEnd/>
          </a:ln>
        </p:spPr>
      </p:pic>
      <p:sp>
        <p:nvSpPr>
          <p:cNvPr id="6" name="矩形 5"/>
          <p:cNvSpPr/>
          <p:nvPr/>
        </p:nvSpPr>
        <p:spPr>
          <a:xfrm>
            <a:off x="601785" y="648122"/>
            <a:ext cx="8903023" cy="492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8746" tIns="49373" rIns="98746" bIns="49373">
            <a:spAutoFit/>
          </a:bodyPr>
          <a:lstStyle>
            <a:lvl1pPr marL="285750" indent="-2857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Clr>
                <a:srgbClr val="C00000"/>
              </a:buClr>
              <a:buFont typeface="微软雅黑" pitchFamily="34" charset="-122"/>
              <a:buChar char="■"/>
              <a:defRPr/>
            </a:pPr>
            <a:r>
              <a:rPr lang="zh-CN" altLang="en-US" sz="1700" b="1" dirty="0" smtClean="0">
                <a:latin typeface="微软雅黑" panose="020B0503020204020204" pitchFamily="34" charset="-122"/>
                <a:ea typeface="微软雅黑" panose="020B0503020204020204" pitchFamily="34" charset="-122"/>
              </a:rPr>
              <a:t>步骤三、</a:t>
            </a:r>
            <a:r>
              <a:rPr lang="en-US" altLang="zh-CN" sz="1700" b="1" dirty="0" smtClean="0">
                <a:latin typeface="微软雅黑" panose="020B0503020204020204" pitchFamily="34" charset="-122"/>
                <a:ea typeface="微软雅黑" panose="020B0503020204020204" pitchFamily="34" charset="-122"/>
              </a:rPr>
              <a:t> </a:t>
            </a:r>
            <a:r>
              <a:rPr lang="zh-CN" altLang="en-US" sz="1700" b="1" dirty="0" smtClean="0">
                <a:latin typeface="微软雅黑" panose="020B0503020204020204" pitchFamily="34" charset="-122"/>
                <a:ea typeface="微软雅黑" panose="020B0503020204020204" pitchFamily="34" charset="-122"/>
              </a:rPr>
              <a:t>在银行页面提交支付</a:t>
            </a:r>
            <a:endParaRPr lang="en-US" altLang="zh-CN" sz="1700" b="1" dirty="0" smtClean="0">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IB Standard Onscreen">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B Standard Onscreen">
      <a:majorFont>
        <a:latin typeface="宋体"/>
        <a:ea typeface="宋体"/>
        <a:cs typeface="宋体"/>
      </a:majorFont>
      <a:minorFont>
        <a:latin typeface="宋体"/>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0" tIns="144000" rIns="0" bIns="144000" numCol="1" rtlCol="0" anchor="ctr" anchorCtr="1"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defRPr>
        </a:defPPr>
      </a:lstStyle>
      <a:style>
        <a:lnRef idx="3">
          <a:schemeClr val="lt1"/>
        </a:lnRef>
        <a:fillRef idx="1">
          <a:schemeClr val="accent1"/>
        </a:fillRef>
        <a:effectRef idx="1">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B Standard Onscreen">
  <a:themeElements>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fontScheme name="2_IB Standard Onscreen">
      <a:majorFont>
        <a:latin typeface="宋体"/>
        <a:ea typeface="宋体"/>
        <a:cs typeface="宋体"/>
      </a:majorFont>
      <a:minorFont>
        <a:latin typeface="宋体"/>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B Standard Onscreen">
  <a:themeElements>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fontScheme name="2_IB Standard Onscreen">
      <a:majorFont>
        <a:latin typeface="宋体"/>
        <a:ea typeface="宋体"/>
        <a:cs typeface="宋体"/>
      </a:majorFont>
      <a:minorFont>
        <a:latin typeface="宋体"/>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宋体"/>
        <a:cs typeface=""/>
      </a:majorFont>
      <a:minorFont>
        <a:latin typeface="方正悦准黑简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21066</TotalTime>
  <Words>900</Words>
  <Application>Microsoft Office PowerPoint</Application>
  <PresentationFormat>自定义</PresentationFormat>
  <Paragraphs>129</Paragraphs>
  <Slides>14</Slides>
  <Notes>11</Notes>
  <HiddenSlides>0</HiddenSlides>
  <MMClips>0</MMClips>
  <ScaleCrop>false</ScaleCrop>
  <HeadingPairs>
    <vt:vector size="4" baseType="variant">
      <vt:variant>
        <vt:lpstr>主题</vt:lpstr>
      </vt:variant>
      <vt:variant>
        <vt:i4>3</vt:i4>
      </vt:variant>
      <vt:variant>
        <vt:lpstr>幻灯片标题</vt:lpstr>
      </vt:variant>
      <vt:variant>
        <vt:i4>14</vt:i4>
      </vt:variant>
    </vt:vector>
  </HeadingPairs>
  <TitlesOfParts>
    <vt:vector size="17" baseType="lpstr">
      <vt:lpstr>IB Standard Onscreen</vt:lpstr>
      <vt:lpstr>2_IB Standard Onscreen</vt:lpstr>
      <vt:lpstr>3_IB Standard Onscreen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     谢谢！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new PPT template</dc:title>
  <dc:creator>王敏</dc:creator>
  <cp:lastModifiedBy>倪德中</cp:lastModifiedBy>
  <cp:revision>3391</cp:revision>
  <cp:lastPrinted>2013-09-11T00:56:04Z</cp:lastPrinted>
  <dcterms:created xsi:type="dcterms:W3CDTF">2011-05-26T03:53:20Z</dcterms:created>
  <dcterms:modified xsi:type="dcterms:W3CDTF">2014-12-24T02:18:28Z</dcterms:modified>
</cp:coreProperties>
</file>